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
  </p:notesMasterIdLst>
  <p:sldIdLst>
    <p:sldId id="257" r:id="rId2"/>
    <p:sldId id="298" r:id="rId3"/>
    <p:sldId id="344" r:id="rId4"/>
    <p:sldId id="303" r:id="rId5"/>
    <p:sldId id="343" r:id="rId6"/>
    <p:sldId id="301" r:id="rId7"/>
    <p:sldId id="302" r:id="rId8"/>
  </p:sldIdLst>
  <p:sldSz cx="12192000" cy="6858000"/>
  <p:notesSz cx="6858000" cy="9144000"/>
  <p:custDataLst>
    <p:tags r:id="rId1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1345" userDrawn="1">
          <p15:clr>
            <a:srgbClr val="A4A3A4"/>
          </p15:clr>
        </p15:guide>
        <p15:guide id="3" pos="6108" userDrawn="1">
          <p15:clr>
            <a:srgbClr val="A4A3A4"/>
          </p15:clr>
        </p15:guide>
        <p15:guide id="5" pos="1572" userDrawn="1">
          <p15:clr>
            <a:srgbClr val="A4A3A4"/>
          </p15:clr>
        </p15:guide>
        <p15:guide id="6" orient="horz" pos="1321" userDrawn="1">
          <p15:clr>
            <a:srgbClr val="A4A3A4"/>
          </p15:clr>
        </p15:guide>
        <p15:guide id="7" pos="2910" userDrawn="1">
          <p15:clr>
            <a:srgbClr val="A4A3A4"/>
          </p15:clr>
        </p15:guide>
        <p15:guide id="8" pos="4044" userDrawn="1">
          <p15:clr>
            <a:srgbClr val="A4A3A4"/>
          </p15:clr>
        </p15:guide>
        <p15:guide id="9" pos="892" userDrawn="1">
          <p15:clr>
            <a:srgbClr val="A4A3A4"/>
          </p15:clr>
        </p15:guide>
        <p15:guide id="10" pos="6788" userDrawn="1">
          <p15:clr>
            <a:srgbClr val="A4A3A4"/>
          </p15:clr>
        </p15:guide>
        <p15:guide id="12" pos="1118" userDrawn="1">
          <p15:clr>
            <a:srgbClr val="A4A3A4"/>
          </p15:clr>
        </p15:guide>
        <p15:guide id="13" pos="4725" userDrawn="1">
          <p15:clr>
            <a:srgbClr val="A4A3A4"/>
          </p15:clr>
        </p15:guide>
        <p15:guide id="14" pos="4815" userDrawn="1">
          <p15:clr>
            <a:srgbClr val="A4A3A4"/>
          </p15:clr>
        </p15:guide>
        <p15:guide id="15" pos="3840" userDrawn="1">
          <p15:clr>
            <a:srgbClr val="A4A3A4"/>
          </p15:clr>
        </p15:guide>
        <p15:guide id="16" pos="6562" userDrawn="1">
          <p15:clr>
            <a:srgbClr val="A4A3A4"/>
          </p15:clr>
        </p15:guide>
        <p15:guide id="17" orient="horz" pos="2840" userDrawn="1">
          <p15:clr>
            <a:srgbClr val="A4A3A4"/>
          </p15:clr>
        </p15:guide>
        <p15:guide id="18" orient="horz" pos="3612" userDrawn="1">
          <p15:clr>
            <a:srgbClr val="A4A3A4"/>
          </p15:clr>
        </p15:guide>
        <p15:guide id="19" pos="4951" userDrawn="1">
          <p15:clr>
            <a:srgbClr val="A4A3A4"/>
          </p15:clr>
        </p15:guide>
        <p15:guide id="20" pos="7015" userDrawn="1">
          <p15:clr>
            <a:srgbClr val="A4A3A4"/>
          </p15:clr>
        </p15:guide>
        <p15:guide id="21" orient="horz" pos="2863"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36363"/>
    <a:srgbClr val="939393"/>
    <a:srgbClr val="4D4D4D"/>
    <a:srgbClr val="D0D0D0"/>
    <a:srgbClr val="131313"/>
    <a:srgbClr val="0D0D0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3" autoAdjust="0"/>
    <p:restoredTop sz="93396" autoAdjust="0"/>
  </p:normalViewPr>
  <p:slideViewPr>
    <p:cSldViewPr snapToGrid="0" showGuides="1">
      <p:cViewPr>
        <p:scale>
          <a:sx n="75" d="100"/>
          <a:sy n="75" d="100"/>
        </p:scale>
        <p:origin x="66" y="282"/>
      </p:cViewPr>
      <p:guideLst>
        <p:guide orient="horz" pos="2160"/>
        <p:guide pos="1345"/>
        <p:guide pos="6108"/>
        <p:guide pos="1572"/>
        <p:guide orient="horz" pos="1321"/>
        <p:guide pos="2910"/>
        <p:guide pos="4044"/>
        <p:guide pos="892"/>
        <p:guide pos="6788"/>
        <p:guide pos="1118"/>
        <p:guide pos="4725"/>
        <p:guide pos="4815"/>
        <p:guide pos="3840"/>
        <p:guide pos="6562"/>
        <p:guide orient="horz" pos="2840"/>
        <p:guide orient="horz" pos="3612"/>
        <p:guide pos="4951"/>
        <p:guide pos="7015"/>
        <p:guide orient="horz" pos="2863"/>
      </p:guideLst>
    </p:cSldViewPr>
  </p:slideViewPr>
  <p:notesTextViewPr>
    <p:cViewPr>
      <p:scale>
        <a:sx n="1" d="1"/>
        <a:sy n="1" d="1"/>
      </p:scale>
      <p:origin x="0" y="0"/>
    </p:cViewPr>
  </p:notesTextViewPr>
  <p:sorterViewPr>
    <p:cViewPr>
      <p:scale>
        <a:sx n="139" d="100"/>
        <a:sy n="139"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tags" Target="tags/tag1.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A7E58A-1B9E-421D-B319-5C6366833F6E}" type="datetimeFigureOut">
              <a:rPr lang="zh-CN" altLang="en-US" smtClean="0"/>
              <a:t>2020/7/9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8BCD162-57DD-4DBD-A967-691996B5DEC3}" type="slidenum">
              <a:rPr lang="zh-CN" altLang="en-US" smtClean="0"/>
              <a:t>‹#›</a:t>
            </a:fld>
            <a:endParaRPr lang="zh-CN" altLang="en-US"/>
          </a:p>
        </p:txBody>
      </p:sp>
    </p:spTree>
    <p:extLst>
      <p:ext uri="{BB962C8B-B14F-4D97-AF65-F5344CB8AC3E}">
        <p14:creationId xmlns:p14="http://schemas.microsoft.com/office/powerpoint/2010/main" val="22411989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BCD162-57DD-4DBD-A967-691996B5DEC3}" type="slidenum">
              <a:rPr lang="zh-CN" altLang="en-US" smtClean="0"/>
              <a:t>1</a:t>
            </a:fld>
            <a:endParaRPr lang="zh-CN" altLang="en-US"/>
          </a:p>
        </p:txBody>
      </p:sp>
    </p:spTree>
    <p:extLst>
      <p:ext uri="{BB962C8B-B14F-4D97-AF65-F5344CB8AC3E}">
        <p14:creationId xmlns:p14="http://schemas.microsoft.com/office/powerpoint/2010/main" val="28316306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zh-CN" altLang="en-US" dirty="0">
              <a:latin typeface="方正正黑简体" panose="02000000000000000000" pitchFamily="2" charset="-122"/>
              <a:ea typeface="方正正黑简体" panose="02000000000000000000" pitchFamily="2" charset="-122"/>
            </a:endParaRPr>
          </a:p>
        </p:txBody>
      </p:sp>
      <p:sp>
        <p:nvSpPr>
          <p:cNvPr id="4" name="灯片编号占位符 3"/>
          <p:cNvSpPr>
            <a:spLocks noGrp="1"/>
          </p:cNvSpPr>
          <p:nvPr>
            <p:ph type="sldNum" sz="quarter" idx="10"/>
          </p:nvPr>
        </p:nvSpPr>
        <p:spPr/>
        <p:txBody>
          <a:bodyPr/>
          <a:lstStyle/>
          <a:p>
            <a:fld id="{A8BCD162-57DD-4DBD-A967-691996B5DEC3}" type="slidenum">
              <a:rPr lang="zh-CN" altLang="en-US" smtClean="0"/>
              <a:t>2</a:t>
            </a:fld>
            <a:endParaRPr lang="zh-CN" altLang="en-US"/>
          </a:p>
        </p:txBody>
      </p:sp>
    </p:spTree>
    <p:extLst>
      <p:ext uri="{BB962C8B-B14F-4D97-AF65-F5344CB8AC3E}">
        <p14:creationId xmlns:p14="http://schemas.microsoft.com/office/powerpoint/2010/main" val="13164547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zh-CN" altLang="en-US" dirty="0">
              <a:latin typeface="方正正黑简体" panose="02000000000000000000" pitchFamily="2" charset="-122"/>
              <a:ea typeface="方正正黑简体" panose="02000000000000000000" pitchFamily="2" charset="-122"/>
            </a:endParaRPr>
          </a:p>
        </p:txBody>
      </p:sp>
      <p:sp>
        <p:nvSpPr>
          <p:cNvPr id="4" name="灯片编号占位符 3"/>
          <p:cNvSpPr>
            <a:spLocks noGrp="1"/>
          </p:cNvSpPr>
          <p:nvPr>
            <p:ph type="sldNum" sz="quarter" idx="10"/>
          </p:nvPr>
        </p:nvSpPr>
        <p:spPr/>
        <p:txBody>
          <a:bodyPr/>
          <a:lstStyle/>
          <a:p>
            <a:fld id="{A8BCD162-57DD-4DBD-A967-691996B5DEC3}" type="slidenum">
              <a:rPr lang="zh-CN" altLang="en-US" smtClean="0"/>
              <a:t>3</a:t>
            </a:fld>
            <a:endParaRPr lang="zh-CN" altLang="en-US"/>
          </a:p>
        </p:txBody>
      </p:sp>
    </p:spTree>
    <p:extLst>
      <p:ext uri="{BB962C8B-B14F-4D97-AF65-F5344CB8AC3E}">
        <p14:creationId xmlns:p14="http://schemas.microsoft.com/office/powerpoint/2010/main" val="13164547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zh-CN" altLang="en-US" dirty="0">
              <a:latin typeface="方正正黑简体" panose="02000000000000000000" pitchFamily="2" charset="-122"/>
              <a:ea typeface="方正正黑简体" panose="02000000000000000000" pitchFamily="2" charset="-122"/>
            </a:endParaRPr>
          </a:p>
        </p:txBody>
      </p:sp>
      <p:sp>
        <p:nvSpPr>
          <p:cNvPr id="4" name="灯片编号占位符 3"/>
          <p:cNvSpPr>
            <a:spLocks noGrp="1"/>
          </p:cNvSpPr>
          <p:nvPr>
            <p:ph type="sldNum" sz="quarter" idx="10"/>
          </p:nvPr>
        </p:nvSpPr>
        <p:spPr/>
        <p:txBody>
          <a:bodyPr/>
          <a:lstStyle/>
          <a:p>
            <a:fld id="{A8BCD162-57DD-4DBD-A967-691996B5DEC3}" type="slidenum">
              <a:rPr lang="zh-CN" altLang="en-US" smtClean="0"/>
              <a:t>4</a:t>
            </a:fld>
            <a:endParaRPr lang="zh-CN" altLang="en-US"/>
          </a:p>
        </p:txBody>
      </p:sp>
    </p:spTree>
    <p:extLst>
      <p:ext uri="{BB962C8B-B14F-4D97-AF65-F5344CB8AC3E}">
        <p14:creationId xmlns:p14="http://schemas.microsoft.com/office/powerpoint/2010/main" val="13164547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zh-CN" altLang="en-US" dirty="0">
              <a:latin typeface="方正正黑简体" panose="02000000000000000000" pitchFamily="2" charset="-122"/>
              <a:ea typeface="方正正黑简体" panose="02000000000000000000" pitchFamily="2" charset="-122"/>
            </a:endParaRPr>
          </a:p>
        </p:txBody>
      </p:sp>
      <p:sp>
        <p:nvSpPr>
          <p:cNvPr id="4" name="灯片编号占位符 3"/>
          <p:cNvSpPr>
            <a:spLocks noGrp="1"/>
          </p:cNvSpPr>
          <p:nvPr>
            <p:ph type="sldNum" sz="quarter" idx="10"/>
          </p:nvPr>
        </p:nvSpPr>
        <p:spPr/>
        <p:txBody>
          <a:bodyPr/>
          <a:lstStyle/>
          <a:p>
            <a:fld id="{A8BCD162-57DD-4DBD-A967-691996B5DEC3}" type="slidenum">
              <a:rPr lang="zh-CN" altLang="en-US" smtClean="0"/>
              <a:t>5</a:t>
            </a:fld>
            <a:endParaRPr lang="zh-CN" altLang="en-US"/>
          </a:p>
        </p:txBody>
      </p:sp>
    </p:spTree>
    <p:extLst>
      <p:ext uri="{BB962C8B-B14F-4D97-AF65-F5344CB8AC3E}">
        <p14:creationId xmlns:p14="http://schemas.microsoft.com/office/powerpoint/2010/main" val="35525080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zh-CN" altLang="en-US" dirty="0">
              <a:latin typeface="方正正黑简体" panose="02000000000000000000" pitchFamily="2" charset="-122"/>
              <a:ea typeface="方正正黑简体" panose="02000000000000000000" pitchFamily="2" charset="-122"/>
            </a:endParaRPr>
          </a:p>
        </p:txBody>
      </p:sp>
      <p:sp>
        <p:nvSpPr>
          <p:cNvPr id="4" name="灯片编号占位符 3"/>
          <p:cNvSpPr>
            <a:spLocks noGrp="1"/>
          </p:cNvSpPr>
          <p:nvPr>
            <p:ph type="sldNum" sz="quarter" idx="10"/>
          </p:nvPr>
        </p:nvSpPr>
        <p:spPr/>
        <p:txBody>
          <a:bodyPr/>
          <a:lstStyle/>
          <a:p>
            <a:fld id="{A8BCD162-57DD-4DBD-A967-691996B5DEC3}" type="slidenum">
              <a:rPr lang="zh-CN" altLang="en-US" smtClean="0"/>
              <a:t>6</a:t>
            </a:fld>
            <a:endParaRPr lang="zh-CN" altLang="en-US"/>
          </a:p>
        </p:txBody>
      </p:sp>
    </p:spTree>
    <p:extLst>
      <p:ext uri="{BB962C8B-B14F-4D97-AF65-F5344CB8AC3E}">
        <p14:creationId xmlns:p14="http://schemas.microsoft.com/office/powerpoint/2010/main" val="11733186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zh-CN" altLang="en-US" dirty="0">
              <a:latin typeface="方正正黑简体" panose="02000000000000000000" pitchFamily="2" charset="-122"/>
              <a:ea typeface="方正正黑简体" panose="02000000000000000000" pitchFamily="2" charset="-122"/>
            </a:endParaRPr>
          </a:p>
        </p:txBody>
      </p:sp>
      <p:sp>
        <p:nvSpPr>
          <p:cNvPr id="4" name="灯片编号占位符 3"/>
          <p:cNvSpPr>
            <a:spLocks noGrp="1"/>
          </p:cNvSpPr>
          <p:nvPr>
            <p:ph type="sldNum" sz="quarter" idx="10"/>
          </p:nvPr>
        </p:nvSpPr>
        <p:spPr/>
        <p:txBody>
          <a:bodyPr/>
          <a:lstStyle/>
          <a:p>
            <a:fld id="{A8BCD162-57DD-4DBD-A967-691996B5DEC3}" type="slidenum">
              <a:rPr lang="zh-CN" altLang="en-US" smtClean="0"/>
              <a:t>7</a:t>
            </a:fld>
            <a:endParaRPr lang="zh-CN" altLang="en-US"/>
          </a:p>
        </p:txBody>
      </p:sp>
    </p:spTree>
    <p:extLst>
      <p:ext uri="{BB962C8B-B14F-4D97-AF65-F5344CB8AC3E}">
        <p14:creationId xmlns:p14="http://schemas.microsoft.com/office/powerpoint/2010/main" val="41376407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62D92C51-4D9C-4319-9543-811E41925C27}" type="datetimeFigureOut">
              <a:rPr lang="zh-CN" altLang="en-US" smtClean="0"/>
              <a:t>2020/7/9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5B9612F-4A95-4546-A1F7-F65A6F663610}" type="slidenum">
              <a:rPr lang="zh-CN" altLang="en-US" smtClean="0"/>
              <a:t>‹#›</a:t>
            </a:fld>
            <a:endParaRPr lang="zh-CN" altLang="en-US"/>
          </a:p>
        </p:txBody>
      </p:sp>
    </p:spTree>
    <p:extLst>
      <p:ext uri="{BB962C8B-B14F-4D97-AF65-F5344CB8AC3E}">
        <p14:creationId xmlns:p14="http://schemas.microsoft.com/office/powerpoint/2010/main" val="3397448080"/>
      </p:ext>
    </p:extLst>
  </p:cSld>
  <p:clrMapOvr>
    <a:masterClrMapping/>
  </p:clrMapOvr>
  <mc:AlternateContent xmlns:mc="http://schemas.openxmlformats.org/markup-compatibility/2006" xmlns:p14="http://schemas.microsoft.com/office/powerpoint/2010/main">
    <mc:Choice Requires="p14">
      <p:transition spd="slow" p14:dur="1200" advClick="0" advTm="2000">
        <p14:prism/>
      </p:transition>
    </mc:Choice>
    <mc:Fallback xmlns="">
      <p:transition spd="slow" advClick="0" advTm="200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2D92C51-4D9C-4319-9543-811E41925C27}" type="datetimeFigureOut">
              <a:rPr lang="zh-CN" altLang="en-US" smtClean="0"/>
              <a:t>2020/7/9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5B9612F-4A95-4546-A1F7-F65A6F663610}" type="slidenum">
              <a:rPr lang="zh-CN" altLang="en-US" smtClean="0"/>
              <a:t>‹#›</a:t>
            </a:fld>
            <a:endParaRPr lang="zh-CN" altLang="en-US"/>
          </a:p>
        </p:txBody>
      </p:sp>
    </p:spTree>
    <p:extLst>
      <p:ext uri="{BB962C8B-B14F-4D97-AF65-F5344CB8AC3E}">
        <p14:creationId xmlns:p14="http://schemas.microsoft.com/office/powerpoint/2010/main" val="1712539936"/>
      </p:ext>
    </p:extLst>
  </p:cSld>
  <p:clrMapOvr>
    <a:masterClrMapping/>
  </p:clrMapOvr>
  <mc:AlternateContent xmlns:mc="http://schemas.openxmlformats.org/markup-compatibility/2006" xmlns:p14="http://schemas.microsoft.com/office/powerpoint/2010/main">
    <mc:Choice Requires="p14">
      <p:transition spd="slow" p14:dur="1200" advClick="0" advTm="2000">
        <p14:prism/>
      </p:transition>
    </mc:Choice>
    <mc:Fallback xmlns="">
      <p:transition spd="slow" advClick="0" advTm="200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2D92C51-4D9C-4319-9543-811E41925C27}" type="datetimeFigureOut">
              <a:rPr lang="zh-CN" altLang="en-US" smtClean="0"/>
              <a:t>2020/7/9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5B9612F-4A95-4546-A1F7-F65A6F663610}" type="slidenum">
              <a:rPr lang="zh-CN" altLang="en-US" smtClean="0"/>
              <a:t>‹#›</a:t>
            </a:fld>
            <a:endParaRPr lang="zh-CN" altLang="en-US"/>
          </a:p>
        </p:txBody>
      </p:sp>
    </p:spTree>
    <p:extLst>
      <p:ext uri="{BB962C8B-B14F-4D97-AF65-F5344CB8AC3E}">
        <p14:creationId xmlns:p14="http://schemas.microsoft.com/office/powerpoint/2010/main" val="1844226148"/>
      </p:ext>
    </p:extLst>
  </p:cSld>
  <p:clrMapOvr>
    <a:masterClrMapping/>
  </p:clrMapOvr>
  <mc:AlternateContent xmlns:mc="http://schemas.openxmlformats.org/markup-compatibility/2006" xmlns:p14="http://schemas.microsoft.com/office/powerpoint/2010/main">
    <mc:Choice Requires="p14">
      <p:transition spd="slow" p14:dur="1200" advClick="0" advTm="2000">
        <p14:prism/>
      </p:transition>
    </mc:Choice>
    <mc:Fallback xmlns="">
      <p:transition spd="slow" advClick="0" advTm="2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2D92C51-4D9C-4319-9543-811E41925C27}" type="datetimeFigureOut">
              <a:rPr lang="zh-CN" altLang="en-US" smtClean="0"/>
              <a:t>2020/7/9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5B9612F-4A95-4546-A1F7-F65A6F663610}" type="slidenum">
              <a:rPr lang="zh-CN" altLang="en-US" smtClean="0"/>
              <a:t>‹#›</a:t>
            </a:fld>
            <a:endParaRPr lang="zh-CN" altLang="en-US"/>
          </a:p>
        </p:txBody>
      </p:sp>
    </p:spTree>
    <p:extLst>
      <p:ext uri="{BB962C8B-B14F-4D97-AF65-F5344CB8AC3E}">
        <p14:creationId xmlns:p14="http://schemas.microsoft.com/office/powerpoint/2010/main" val="2901615718"/>
      </p:ext>
    </p:extLst>
  </p:cSld>
  <p:clrMapOvr>
    <a:masterClrMapping/>
  </p:clrMapOvr>
  <mc:AlternateContent xmlns:mc="http://schemas.openxmlformats.org/markup-compatibility/2006" xmlns:p14="http://schemas.microsoft.com/office/powerpoint/2010/main">
    <mc:Choice Requires="p14">
      <p:transition spd="slow" p14:dur="1200" advClick="0" advTm="2000">
        <p14:prism/>
      </p:transition>
    </mc:Choice>
    <mc:Fallback xmlns="">
      <p:transition spd="slow" advClick="0" advTm="2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62D92C51-4D9C-4319-9543-811E41925C27}" type="datetimeFigureOut">
              <a:rPr lang="zh-CN" altLang="en-US" smtClean="0"/>
              <a:t>2020/7/9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5B9612F-4A95-4546-A1F7-F65A6F663610}" type="slidenum">
              <a:rPr lang="zh-CN" altLang="en-US" smtClean="0"/>
              <a:t>‹#›</a:t>
            </a:fld>
            <a:endParaRPr lang="zh-CN" altLang="en-US"/>
          </a:p>
        </p:txBody>
      </p:sp>
    </p:spTree>
    <p:extLst>
      <p:ext uri="{BB962C8B-B14F-4D97-AF65-F5344CB8AC3E}">
        <p14:creationId xmlns:p14="http://schemas.microsoft.com/office/powerpoint/2010/main" val="1958928834"/>
      </p:ext>
    </p:extLst>
  </p:cSld>
  <p:clrMapOvr>
    <a:masterClrMapping/>
  </p:clrMapOvr>
  <mc:AlternateContent xmlns:mc="http://schemas.openxmlformats.org/markup-compatibility/2006" xmlns:p14="http://schemas.microsoft.com/office/powerpoint/2010/main">
    <mc:Choice Requires="p14">
      <p:transition spd="slow" p14:dur="1200" advClick="0" advTm="2000">
        <p14:prism/>
      </p:transition>
    </mc:Choice>
    <mc:Fallback xmlns="">
      <p:transition spd="slow" advClick="0" advTm="2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62D92C51-4D9C-4319-9543-811E41925C27}" type="datetimeFigureOut">
              <a:rPr lang="zh-CN" altLang="en-US" smtClean="0"/>
              <a:t>2020/7/9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5B9612F-4A95-4546-A1F7-F65A6F663610}" type="slidenum">
              <a:rPr lang="zh-CN" altLang="en-US" smtClean="0"/>
              <a:t>‹#›</a:t>
            </a:fld>
            <a:endParaRPr lang="zh-CN" altLang="en-US"/>
          </a:p>
        </p:txBody>
      </p:sp>
    </p:spTree>
    <p:extLst>
      <p:ext uri="{BB962C8B-B14F-4D97-AF65-F5344CB8AC3E}">
        <p14:creationId xmlns:p14="http://schemas.microsoft.com/office/powerpoint/2010/main" val="2298614215"/>
      </p:ext>
    </p:extLst>
  </p:cSld>
  <p:clrMapOvr>
    <a:masterClrMapping/>
  </p:clrMapOvr>
  <mc:AlternateContent xmlns:mc="http://schemas.openxmlformats.org/markup-compatibility/2006" xmlns:p14="http://schemas.microsoft.com/office/powerpoint/2010/main">
    <mc:Choice Requires="p14">
      <p:transition spd="slow" p14:dur="1200" advClick="0" advTm="2000">
        <p14:prism/>
      </p:transition>
    </mc:Choice>
    <mc:Fallback xmlns="">
      <p:transition spd="slow" advClick="0" advTm="200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62D92C51-4D9C-4319-9543-811E41925C27}" type="datetimeFigureOut">
              <a:rPr lang="zh-CN" altLang="en-US" smtClean="0"/>
              <a:t>2020/7/9</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F5B9612F-4A95-4546-A1F7-F65A6F663610}" type="slidenum">
              <a:rPr lang="zh-CN" altLang="en-US" smtClean="0"/>
              <a:t>‹#›</a:t>
            </a:fld>
            <a:endParaRPr lang="zh-CN" altLang="en-US"/>
          </a:p>
        </p:txBody>
      </p:sp>
      <p:sp>
        <p:nvSpPr>
          <p:cNvPr id="11" name="矩形 10"/>
          <p:cNvSpPr/>
          <p:nvPr userDrawn="1"/>
        </p:nvSpPr>
        <p:spPr>
          <a:xfrm>
            <a:off x="8760648" y="6400285"/>
            <a:ext cx="775136" cy="246221"/>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prstClr val="white"/>
                </a:solidFill>
                <a:effectLst/>
                <a:uLnTx/>
                <a:uFillTx/>
              </a:rPr>
              <a:t>PPT</a:t>
            </a:r>
            <a:r>
              <a:rPr kumimoji="0" lang="zh-CN" altLang="en-US" sz="100" b="0" i="0" u="none" strike="noStrike" kern="0" cap="none" spc="0" normalizeH="0" baseline="0" noProof="0" dirty="0">
                <a:ln>
                  <a:noFill/>
                </a:ln>
                <a:solidFill>
                  <a:prstClr val="white"/>
                </a:solidFill>
                <a:effectLst/>
                <a:uLnTx/>
                <a:uFillTx/>
              </a:rPr>
              <a:t>模板下载：</a:t>
            </a:r>
            <a:r>
              <a:rPr kumimoji="0" lang="en-US" altLang="zh-CN" sz="100" b="0" i="0" u="none" strike="noStrike" kern="0" cap="none" spc="0" normalizeH="0" baseline="0" noProof="0" dirty="0">
                <a:ln>
                  <a:noFill/>
                </a:ln>
                <a:solidFill>
                  <a:prstClr val="white"/>
                </a:solidFill>
                <a:effectLst/>
                <a:uLnTx/>
                <a:uFillTx/>
              </a:rPr>
              <a:t>www.1ppt.com/moban/     </a:t>
            </a:r>
            <a:r>
              <a:rPr kumimoji="0" lang="zh-CN" altLang="en-US" sz="100" b="0" i="0" u="none" strike="noStrike" kern="0" cap="none" spc="0" normalizeH="0" baseline="0" noProof="0" dirty="0">
                <a:ln>
                  <a:noFill/>
                </a:ln>
                <a:solidFill>
                  <a:prstClr val="white"/>
                </a:solidFill>
                <a:effectLst/>
                <a:uLnTx/>
                <a:uFillTx/>
              </a:rPr>
              <a:t>行业</a:t>
            </a:r>
            <a:r>
              <a:rPr kumimoji="0" lang="en-US" altLang="zh-CN" sz="100" b="0" i="0" u="none" strike="noStrike" kern="0" cap="none" spc="0" normalizeH="0" baseline="0" noProof="0" dirty="0">
                <a:ln>
                  <a:noFill/>
                </a:ln>
                <a:solidFill>
                  <a:prstClr val="white"/>
                </a:solidFill>
                <a:effectLst/>
                <a:uLnTx/>
                <a:uFillTx/>
              </a:rPr>
              <a:t>PPT</a:t>
            </a:r>
            <a:r>
              <a:rPr kumimoji="0" lang="zh-CN" altLang="en-US" sz="100" b="0" i="0" u="none" strike="noStrike" kern="0" cap="none" spc="0" normalizeH="0" baseline="0" noProof="0" dirty="0">
                <a:ln>
                  <a:noFill/>
                </a:ln>
                <a:solidFill>
                  <a:prstClr val="white"/>
                </a:solidFill>
                <a:effectLst/>
                <a:uLnTx/>
                <a:uFillTx/>
              </a:rPr>
              <a:t>模板：</a:t>
            </a:r>
            <a:r>
              <a:rPr kumimoji="0" lang="en-US" altLang="zh-CN" sz="100" b="0" i="0" u="none" strike="noStrike" kern="0" cap="none" spc="0" normalizeH="0" baseline="0" noProof="0" dirty="0">
                <a:ln>
                  <a:noFill/>
                </a:ln>
                <a:solidFill>
                  <a:prstClr val="white"/>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prstClr val="white"/>
                </a:solidFill>
                <a:effectLst/>
                <a:uLnTx/>
                <a:uFillTx/>
              </a:rPr>
              <a:t>节日</a:t>
            </a:r>
            <a:r>
              <a:rPr kumimoji="0" lang="en-US" altLang="zh-CN" sz="100" b="0" i="0" u="none" strike="noStrike" kern="0" cap="none" spc="0" normalizeH="0" baseline="0" noProof="0" dirty="0">
                <a:ln>
                  <a:noFill/>
                </a:ln>
                <a:solidFill>
                  <a:prstClr val="white"/>
                </a:solidFill>
                <a:effectLst/>
                <a:uLnTx/>
                <a:uFillTx/>
              </a:rPr>
              <a:t>PPT</a:t>
            </a:r>
            <a:r>
              <a:rPr kumimoji="0" lang="zh-CN" altLang="en-US" sz="100" b="0" i="0" u="none" strike="noStrike" kern="0" cap="none" spc="0" normalizeH="0" baseline="0" noProof="0" dirty="0">
                <a:ln>
                  <a:noFill/>
                </a:ln>
                <a:solidFill>
                  <a:prstClr val="white"/>
                </a:solidFill>
                <a:effectLst/>
                <a:uLnTx/>
                <a:uFillTx/>
              </a:rPr>
              <a:t>模板：</a:t>
            </a:r>
            <a:r>
              <a:rPr kumimoji="0" lang="en-US" altLang="zh-CN" sz="100" b="0" i="0" u="none" strike="noStrike" kern="0" cap="none" spc="0" normalizeH="0" baseline="0" noProof="0" dirty="0">
                <a:ln>
                  <a:noFill/>
                </a:ln>
                <a:solidFill>
                  <a:prstClr val="white"/>
                </a:solidFill>
                <a:effectLst/>
                <a:uLnTx/>
                <a:uFillTx/>
              </a:rPr>
              <a:t>www.1ppt.com/jieri/           PPT</a:t>
            </a:r>
            <a:r>
              <a:rPr kumimoji="0" lang="zh-CN" altLang="en-US" sz="100" b="0" i="0" u="none" strike="noStrike" kern="0" cap="none" spc="0" normalizeH="0" baseline="0" noProof="0" dirty="0">
                <a:ln>
                  <a:noFill/>
                </a:ln>
                <a:solidFill>
                  <a:prstClr val="white"/>
                </a:solidFill>
                <a:effectLst/>
                <a:uLnTx/>
                <a:uFillTx/>
              </a:rPr>
              <a:t>素材下载：</a:t>
            </a:r>
            <a:r>
              <a:rPr kumimoji="0" lang="en-US" altLang="zh-CN" sz="100" b="0" i="0" u="none" strike="noStrike" kern="0" cap="none" spc="0" normalizeH="0" baseline="0" noProof="0" dirty="0">
                <a:ln>
                  <a:noFill/>
                </a:ln>
                <a:solidFill>
                  <a:prstClr val="white"/>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prstClr val="white"/>
                </a:solidFill>
                <a:effectLst/>
                <a:uLnTx/>
                <a:uFillTx/>
              </a:rPr>
              <a:t>PPT</a:t>
            </a:r>
            <a:r>
              <a:rPr kumimoji="0" lang="zh-CN" altLang="en-US" sz="100" b="0" i="0" u="none" strike="noStrike" kern="0" cap="none" spc="0" normalizeH="0" baseline="0" noProof="0" dirty="0">
                <a:ln>
                  <a:noFill/>
                </a:ln>
                <a:solidFill>
                  <a:prstClr val="white"/>
                </a:solidFill>
                <a:effectLst/>
                <a:uLnTx/>
                <a:uFillTx/>
              </a:rPr>
              <a:t>背景图片：</a:t>
            </a:r>
            <a:r>
              <a:rPr kumimoji="0" lang="en-US" altLang="zh-CN" sz="100" b="0" i="0" u="none" strike="noStrike" kern="0" cap="none" spc="0" normalizeH="0" baseline="0" noProof="0" dirty="0">
                <a:ln>
                  <a:noFill/>
                </a:ln>
                <a:solidFill>
                  <a:prstClr val="white"/>
                </a:solidFill>
                <a:effectLst/>
                <a:uLnTx/>
                <a:uFillTx/>
              </a:rPr>
              <a:t>www.1ppt.com/beijing/      PPT</a:t>
            </a:r>
            <a:r>
              <a:rPr kumimoji="0" lang="zh-CN" altLang="en-US" sz="100" b="0" i="0" u="none" strike="noStrike" kern="0" cap="none" spc="0" normalizeH="0" baseline="0" noProof="0" dirty="0">
                <a:ln>
                  <a:noFill/>
                </a:ln>
                <a:solidFill>
                  <a:prstClr val="white"/>
                </a:solidFill>
                <a:effectLst/>
                <a:uLnTx/>
                <a:uFillTx/>
              </a:rPr>
              <a:t>图表下载：</a:t>
            </a:r>
            <a:r>
              <a:rPr kumimoji="0" lang="en-US" altLang="zh-CN" sz="100" b="0" i="0" u="none" strike="noStrike" kern="0" cap="none" spc="0" normalizeH="0" baseline="0" noProof="0" dirty="0">
                <a:ln>
                  <a:noFill/>
                </a:ln>
                <a:solidFill>
                  <a:prstClr val="white"/>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prstClr val="white"/>
                </a:solidFill>
                <a:effectLst/>
                <a:uLnTx/>
                <a:uFillTx/>
              </a:rPr>
              <a:t>优秀</a:t>
            </a:r>
            <a:r>
              <a:rPr kumimoji="0" lang="en-US" altLang="zh-CN" sz="100" b="0" i="0" u="none" strike="noStrike" kern="0" cap="none" spc="0" normalizeH="0" baseline="0" noProof="0" dirty="0">
                <a:ln>
                  <a:noFill/>
                </a:ln>
                <a:solidFill>
                  <a:prstClr val="white"/>
                </a:solidFill>
                <a:effectLst/>
                <a:uLnTx/>
                <a:uFillTx/>
              </a:rPr>
              <a:t>PPT</a:t>
            </a:r>
            <a:r>
              <a:rPr kumimoji="0" lang="zh-CN" altLang="en-US" sz="100" b="0" i="0" u="none" strike="noStrike" kern="0" cap="none" spc="0" normalizeH="0" baseline="0" noProof="0" dirty="0">
                <a:ln>
                  <a:noFill/>
                </a:ln>
                <a:solidFill>
                  <a:prstClr val="white"/>
                </a:solidFill>
                <a:effectLst/>
                <a:uLnTx/>
                <a:uFillTx/>
              </a:rPr>
              <a:t>下载：</a:t>
            </a:r>
            <a:r>
              <a:rPr kumimoji="0" lang="en-US" altLang="zh-CN" sz="100" b="0" i="0" u="none" strike="noStrike" kern="0" cap="none" spc="0" normalizeH="0" baseline="0" noProof="0" dirty="0">
                <a:ln>
                  <a:noFill/>
                </a:ln>
                <a:solidFill>
                  <a:prstClr val="white"/>
                </a:solidFill>
                <a:effectLst/>
                <a:uLnTx/>
                <a:uFillTx/>
              </a:rPr>
              <a:t>www.1ppt.com/xiazai/        PPT</a:t>
            </a:r>
            <a:r>
              <a:rPr kumimoji="0" lang="zh-CN" altLang="en-US" sz="100" b="0" i="0" u="none" strike="noStrike" kern="0" cap="none" spc="0" normalizeH="0" baseline="0" noProof="0" dirty="0">
                <a:ln>
                  <a:noFill/>
                </a:ln>
                <a:solidFill>
                  <a:prstClr val="white"/>
                </a:solidFill>
                <a:effectLst/>
                <a:uLnTx/>
                <a:uFillTx/>
              </a:rPr>
              <a:t>教程： </a:t>
            </a:r>
            <a:r>
              <a:rPr kumimoji="0" lang="en-US" altLang="zh-CN" sz="100" b="0" i="0" u="none" strike="noStrike" kern="0" cap="none" spc="0" normalizeH="0" baseline="0" noProof="0" dirty="0">
                <a:ln>
                  <a:noFill/>
                </a:ln>
                <a:solidFill>
                  <a:prstClr val="white"/>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prstClr val="white"/>
                </a:solidFill>
                <a:effectLst/>
                <a:uLnTx/>
                <a:uFillTx/>
              </a:rPr>
              <a:t>Word</a:t>
            </a:r>
            <a:r>
              <a:rPr kumimoji="0" lang="zh-CN" altLang="en-US" sz="100" b="0" i="0" u="none" strike="noStrike" kern="0" cap="none" spc="0" normalizeH="0" baseline="0" noProof="0" dirty="0">
                <a:ln>
                  <a:noFill/>
                </a:ln>
                <a:solidFill>
                  <a:prstClr val="white"/>
                </a:solidFill>
                <a:effectLst/>
                <a:uLnTx/>
                <a:uFillTx/>
              </a:rPr>
              <a:t>教程： </a:t>
            </a:r>
            <a:r>
              <a:rPr kumimoji="0" lang="en-US" altLang="zh-CN" sz="100" b="0" i="0" u="none" strike="noStrike" kern="0" cap="none" spc="0" normalizeH="0" baseline="0" noProof="0" dirty="0">
                <a:ln>
                  <a:noFill/>
                </a:ln>
                <a:solidFill>
                  <a:prstClr val="white"/>
                </a:solidFill>
                <a:effectLst/>
                <a:uLnTx/>
                <a:uFillTx/>
              </a:rPr>
              <a:t>www.1ppt.com/word/              Excel</a:t>
            </a:r>
            <a:r>
              <a:rPr kumimoji="0" lang="zh-CN" altLang="en-US" sz="100" b="0" i="0" u="none" strike="noStrike" kern="0" cap="none" spc="0" normalizeH="0" baseline="0" noProof="0" dirty="0">
                <a:ln>
                  <a:noFill/>
                </a:ln>
                <a:solidFill>
                  <a:prstClr val="white"/>
                </a:solidFill>
                <a:effectLst/>
                <a:uLnTx/>
                <a:uFillTx/>
              </a:rPr>
              <a:t>教程：</a:t>
            </a:r>
            <a:r>
              <a:rPr kumimoji="0" lang="en-US" altLang="zh-CN" sz="100" b="0" i="0" u="none" strike="noStrike" kern="0" cap="none" spc="0" normalizeH="0" baseline="0" noProof="0" dirty="0">
                <a:ln>
                  <a:noFill/>
                </a:ln>
                <a:solidFill>
                  <a:prstClr val="white"/>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prstClr val="white"/>
                </a:solidFill>
                <a:effectLst/>
                <a:uLnTx/>
                <a:uFillTx/>
              </a:rPr>
              <a:t>资料下载：</a:t>
            </a:r>
            <a:r>
              <a:rPr kumimoji="0" lang="en-US" altLang="zh-CN" sz="100" b="0" i="0" u="none" strike="noStrike" kern="0" cap="none" spc="0" normalizeH="0" baseline="0" noProof="0" dirty="0">
                <a:ln>
                  <a:noFill/>
                </a:ln>
                <a:solidFill>
                  <a:prstClr val="white"/>
                </a:solidFill>
                <a:effectLst/>
                <a:uLnTx/>
                <a:uFillTx/>
              </a:rPr>
              <a:t>www.1ppt.com/ziliao/                PPT</a:t>
            </a:r>
            <a:r>
              <a:rPr kumimoji="0" lang="zh-CN" altLang="en-US" sz="100" b="0" i="0" u="none" strike="noStrike" kern="0" cap="none" spc="0" normalizeH="0" baseline="0" noProof="0" dirty="0">
                <a:ln>
                  <a:noFill/>
                </a:ln>
                <a:solidFill>
                  <a:prstClr val="white"/>
                </a:solidFill>
                <a:effectLst/>
                <a:uLnTx/>
                <a:uFillTx/>
              </a:rPr>
              <a:t>课件下载：</a:t>
            </a:r>
            <a:r>
              <a:rPr kumimoji="0" lang="en-US" altLang="zh-CN" sz="100" b="0" i="0" u="none" strike="noStrike" kern="0" cap="none" spc="0" normalizeH="0" baseline="0" noProof="0" dirty="0">
                <a:ln>
                  <a:noFill/>
                </a:ln>
                <a:solidFill>
                  <a:prstClr val="white"/>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prstClr val="white"/>
                </a:solidFill>
                <a:effectLst/>
                <a:uLnTx/>
                <a:uFillTx/>
              </a:rPr>
              <a:t>范文下载：</a:t>
            </a:r>
            <a:r>
              <a:rPr kumimoji="0" lang="en-US" altLang="zh-CN" sz="100" b="0" i="0" u="none" strike="noStrike" kern="0" cap="none" spc="0" normalizeH="0" baseline="0" noProof="0" dirty="0">
                <a:ln>
                  <a:noFill/>
                </a:ln>
                <a:solidFill>
                  <a:prstClr val="white"/>
                </a:solidFill>
                <a:effectLst/>
                <a:uLnTx/>
                <a:uFillTx/>
              </a:rPr>
              <a:t>www.1ppt.com/fanwen/             </a:t>
            </a:r>
            <a:r>
              <a:rPr kumimoji="0" lang="zh-CN" altLang="en-US" sz="100" b="0" i="0" u="none" strike="noStrike" kern="0" cap="none" spc="0" normalizeH="0" baseline="0" noProof="0" dirty="0">
                <a:ln>
                  <a:noFill/>
                </a:ln>
                <a:solidFill>
                  <a:prstClr val="white"/>
                </a:solidFill>
                <a:effectLst/>
                <a:uLnTx/>
                <a:uFillTx/>
              </a:rPr>
              <a:t>试卷下载：</a:t>
            </a:r>
            <a:r>
              <a:rPr kumimoji="0" lang="en-US" altLang="zh-CN" sz="100" b="0" i="0" u="none" strike="noStrike" kern="0" cap="none" spc="0" normalizeH="0" baseline="0" noProof="0" dirty="0">
                <a:ln>
                  <a:noFill/>
                </a:ln>
                <a:solidFill>
                  <a:prstClr val="white"/>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prstClr val="white"/>
                </a:solidFill>
                <a:effectLst/>
                <a:uLnTx/>
                <a:uFillTx/>
              </a:rPr>
              <a:t>教案下载：</a:t>
            </a:r>
            <a:r>
              <a:rPr kumimoji="0" lang="en-US" altLang="zh-CN" sz="100" b="0" i="0" u="none" strike="noStrike" kern="0" cap="none" spc="0" normalizeH="0" baseline="0" noProof="0" dirty="0">
                <a:ln>
                  <a:noFill/>
                </a:ln>
                <a:solidFill>
                  <a:prstClr val="white"/>
                </a:solidFill>
                <a:effectLst/>
                <a:uLnTx/>
                <a:uFillTx/>
              </a:rPr>
              <a:t>www.1ppt.com/jiaoan/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prstClr val="white"/>
                </a:solidFill>
                <a:effectLst/>
                <a:uLnTx/>
                <a:uFillTx/>
              </a:rPr>
              <a:t>字体下载：</a:t>
            </a:r>
            <a:r>
              <a:rPr kumimoji="0" lang="en-US" altLang="zh-CN" sz="100" b="0" i="0" u="none" strike="noStrike" kern="0" cap="none" spc="0" normalizeH="0" baseline="0" noProof="0" dirty="0">
                <a:ln>
                  <a:noFill/>
                </a:ln>
                <a:solidFill>
                  <a:prstClr val="white"/>
                </a:solidFill>
                <a:effectLst/>
                <a:uLnTx/>
                <a:uFillTx/>
              </a:rPr>
              <a:t>www.1ppt.com/ziti/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prstClr val="white"/>
                </a:solidFill>
                <a:effectLst/>
                <a:uLnTx/>
                <a:uFillTx/>
              </a:rPr>
              <a:t> </a:t>
            </a:r>
            <a:endParaRPr kumimoji="0" lang="zh-CN" altLang="en-US" sz="100" b="0" i="0" u="none" strike="noStrike" kern="0" cap="none" spc="0" normalizeH="0" baseline="0" noProof="0" dirty="0">
              <a:ln>
                <a:noFill/>
              </a:ln>
              <a:solidFill>
                <a:prstClr val="white"/>
              </a:solidFill>
              <a:effectLst/>
              <a:uLnTx/>
              <a:uFillTx/>
            </a:endParaRPr>
          </a:p>
        </p:txBody>
      </p:sp>
    </p:spTree>
    <p:extLst>
      <p:ext uri="{BB962C8B-B14F-4D97-AF65-F5344CB8AC3E}">
        <p14:creationId xmlns:p14="http://schemas.microsoft.com/office/powerpoint/2010/main" val="3774472613"/>
      </p:ext>
    </p:extLst>
  </p:cSld>
  <p:clrMapOvr>
    <a:masterClrMapping/>
  </p:clrMapOvr>
  <mc:AlternateContent xmlns:mc="http://schemas.openxmlformats.org/markup-compatibility/2006" xmlns:p14="http://schemas.microsoft.com/office/powerpoint/2010/main">
    <mc:Choice Requires="p14">
      <p:transition spd="slow" p14:dur="1200" advClick="0" advTm="2000">
        <p14:prism/>
      </p:transition>
    </mc:Choice>
    <mc:Fallback xmlns="">
      <p:transition spd="slow" advClick="0" advTm="200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62D92C51-4D9C-4319-9543-811E41925C27}" type="datetimeFigureOut">
              <a:rPr lang="zh-CN" altLang="en-US" smtClean="0"/>
              <a:t>2020/7/9</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F5B9612F-4A95-4546-A1F7-F65A6F663610}" type="slidenum">
              <a:rPr lang="zh-CN" altLang="en-US" smtClean="0"/>
              <a:t>‹#›</a:t>
            </a:fld>
            <a:endParaRPr lang="zh-CN" altLang="en-US"/>
          </a:p>
        </p:txBody>
      </p:sp>
    </p:spTree>
    <p:extLst>
      <p:ext uri="{BB962C8B-B14F-4D97-AF65-F5344CB8AC3E}">
        <p14:creationId xmlns:p14="http://schemas.microsoft.com/office/powerpoint/2010/main" val="3342573951"/>
      </p:ext>
    </p:extLst>
  </p:cSld>
  <p:clrMapOvr>
    <a:masterClrMapping/>
  </p:clrMapOvr>
  <mc:AlternateContent xmlns:mc="http://schemas.openxmlformats.org/markup-compatibility/2006" xmlns:p14="http://schemas.microsoft.com/office/powerpoint/2010/main">
    <mc:Choice Requires="p14">
      <p:transition spd="slow" p14:dur="1200" advClick="0" advTm="2000">
        <p14:prism/>
      </p:transition>
    </mc:Choice>
    <mc:Fallback xmlns="">
      <p:transition spd="slow" advClick="0" advTm="200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2D92C51-4D9C-4319-9543-811E41925C27}" type="datetimeFigureOut">
              <a:rPr lang="zh-CN" altLang="en-US" smtClean="0"/>
              <a:t>2020/7/9</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F5B9612F-4A95-4546-A1F7-F65A6F663610}" type="slidenum">
              <a:rPr lang="zh-CN" altLang="en-US" smtClean="0"/>
              <a:t>‹#›</a:t>
            </a:fld>
            <a:endParaRPr lang="zh-CN" altLang="en-US"/>
          </a:p>
        </p:txBody>
      </p:sp>
    </p:spTree>
    <p:extLst>
      <p:ext uri="{BB962C8B-B14F-4D97-AF65-F5344CB8AC3E}">
        <p14:creationId xmlns:p14="http://schemas.microsoft.com/office/powerpoint/2010/main" val="2978200778"/>
      </p:ext>
    </p:extLst>
  </p:cSld>
  <p:clrMapOvr>
    <a:masterClrMapping/>
  </p:clrMapOvr>
  <mc:AlternateContent xmlns:mc="http://schemas.openxmlformats.org/markup-compatibility/2006" xmlns:p14="http://schemas.microsoft.com/office/powerpoint/2010/main">
    <mc:Choice Requires="p14">
      <p:transition spd="slow" p14:dur="1200" advClick="0" advTm="2000">
        <p14:prism/>
      </p:transition>
    </mc:Choice>
    <mc:Fallback xmlns="">
      <p:transition spd="slow" advClick="0" advTm="200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62D92C51-4D9C-4319-9543-811E41925C27}" type="datetimeFigureOut">
              <a:rPr lang="zh-CN" altLang="en-US" smtClean="0"/>
              <a:t>2020/7/9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5B9612F-4A95-4546-A1F7-F65A6F663610}" type="slidenum">
              <a:rPr lang="zh-CN" altLang="en-US" smtClean="0"/>
              <a:t>‹#›</a:t>
            </a:fld>
            <a:endParaRPr lang="zh-CN" altLang="en-US"/>
          </a:p>
        </p:txBody>
      </p:sp>
    </p:spTree>
    <p:extLst>
      <p:ext uri="{BB962C8B-B14F-4D97-AF65-F5344CB8AC3E}">
        <p14:creationId xmlns:p14="http://schemas.microsoft.com/office/powerpoint/2010/main" val="1733864510"/>
      </p:ext>
    </p:extLst>
  </p:cSld>
  <p:clrMapOvr>
    <a:masterClrMapping/>
  </p:clrMapOvr>
  <mc:AlternateContent xmlns:mc="http://schemas.openxmlformats.org/markup-compatibility/2006" xmlns:p14="http://schemas.microsoft.com/office/powerpoint/2010/main">
    <mc:Choice Requires="p14">
      <p:transition spd="slow" p14:dur="1200" advClick="0" advTm="2000">
        <p14:prism/>
      </p:transition>
    </mc:Choice>
    <mc:Fallback xmlns="">
      <p:transition spd="slow" advClick="0" advTm="200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62D92C51-4D9C-4319-9543-811E41925C27}" type="datetimeFigureOut">
              <a:rPr lang="zh-CN" altLang="en-US" smtClean="0"/>
              <a:t>2020/7/9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5B9612F-4A95-4546-A1F7-F65A6F663610}" type="slidenum">
              <a:rPr lang="zh-CN" altLang="en-US" smtClean="0"/>
              <a:t>‹#›</a:t>
            </a:fld>
            <a:endParaRPr lang="zh-CN" altLang="en-US"/>
          </a:p>
        </p:txBody>
      </p:sp>
    </p:spTree>
    <p:extLst>
      <p:ext uri="{BB962C8B-B14F-4D97-AF65-F5344CB8AC3E}">
        <p14:creationId xmlns:p14="http://schemas.microsoft.com/office/powerpoint/2010/main" val="2828246824"/>
      </p:ext>
    </p:extLst>
  </p:cSld>
  <p:clrMapOvr>
    <a:masterClrMapping/>
  </p:clrMapOvr>
  <mc:AlternateContent xmlns:mc="http://schemas.openxmlformats.org/markup-compatibility/2006" xmlns:p14="http://schemas.microsoft.com/office/powerpoint/2010/main">
    <mc:Choice Requires="p14">
      <p:transition spd="slow" p14:dur="1200" advClick="0" advTm="2000">
        <p14:prism/>
      </p:transition>
    </mc:Choice>
    <mc:Fallback xmlns="">
      <p:transition spd="slow" advClick="0" advTm="200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D92C51-4D9C-4319-9543-811E41925C27}" type="datetimeFigureOut">
              <a:rPr lang="zh-CN" altLang="en-US" smtClean="0"/>
              <a:t>2020/7/9</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5B9612F-4A95-4546-A1F7-F65A6F663610}" type="slidenum">
              <a:rPr lang="zh-CN" altLang="en-US" smtClean="0"/>
              <a:t>‹#›</a:t>
            </a:fld>
            <a:endParaRPr lang="zh-CN" altLang="en-US"/>
          </a:p>
        </p:txBody>
      </p:sp>
    </p:spTree>
    <p:extLst>
      <p:ext uri="{BB962C8B-B14F-4D97-AF65-F5344CB8AC3E}">
        <p14:creationId xmlns:p14="http://schemas.microsoft.com/office/powerpoint/2010/main" val="1821298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slow" p14:dur="1200" advClick="0" advTm="2000">
        <p14:prism/>
      </p:transition>
    </mc:Choice>
    <mc:Fallback xmlns="">
      <p:transition spd="slow" advClick="0" advTm="2000">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7.xml"/><Relationship Id="rId7" Type="http://schemas.openxmlformats.org/officeDocument/2006/relationships/image" Target="../media/image3.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png"/><Relationship Id="rId5" Type="http://schemas.openxmlformats.org/officeDocument/2006/relationships/image" Target="../media/image1.png"/><Relationship Id="rId10" Type="http://schemas.openxmlformats.org/officeDocument/2006/relationships/image" Target="../media/image6.png"/><Relationship Id="rId4" Type="http://schemas.openxmlformats.org/officeDocument/2006/relationships/notesSlide" Target="../notesSlides/notesSlide3.xml"/><Relationship Id="rId9"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slideLayout" Target="../slideLayouts/slideLayout7.xml"/><Relationship Id="rId7" Type="http://schemas.openxmlformats.org/officeDocument/2006/relationships/image" Target="../media/image18.png"/><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notesSlide" Target="../notesSlides/notesSlide6.xml"/><Relationship Id="rId9" Type="http://schemas.openxmlformats.org/officeDocument/2006/relationships/image" Target="../media/image20.png"/></Relationships>
</file>

<file path=ppt/slides/_rels/slide7.xml.rels><?xml version="1.0" encoding="UTF-8" standalone="yes"?>
<Relationships xmlns="http://schemas.openxmlformats.org/package/2006/relationships"><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Freeform 15"/>
          <p:cNvSpPr>
            <a:spLocks/>
          </p:cNvSpPr>
          <p:nvPr/>
        </p:nvSpPr>
        <p:spPr bwMode="auto">
          <a:xfrm rot="2718230">
            <a:off x="3539747" y="-461658"/>
            <a:ext cx="5406856" cy="5932434"/>
          </a:xfrm>
          <a:custGeom>
            <a:avLst/>
            <a:gdLst>
              <a:gd name="T0" fmla="*/ 0 w 1399"/>
              <a:gd name="T1" fmla="*/ 1231 h 1518"/>
              <a:gd name="T2" fmla="*/ 5 w 1399"/>
              <a:gd name="T3" fmla="*/ 1355 h 1518"/>
              <a:gd name="T4" fmla="*/ 168 w 1399"/>
              <a:gd name="T5" fmla="*/ 1518 h 1518"/>
              <a:gd name="T6" fmla="*/ 168 w 1399"/>
              <a:gd name="T7" fmla="*/ 1513 h 1518"/>
              <a:gd name="T8" fmla="*/ 1399 w 1399"/>
              <a:gd name="T9" fmla="*/ 282 h 1518"/>
              <a:gd name="T10" fmla="*/ 1399 w 1399"/>
              <a:gd name="T11" fmla="*/ 166 h 1518"/>
              <a:gd name="T12" fmla="*/ 1231 w 1399"/>
              <a:gd name="T13" fmla="*/ 0 h 1518"/>
              <a:gd name="T14" fmla="*/ 0 w 1399"/>
              <a:gd name="T15" fmla="*/ 1231 h 15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99" h="1518">
                <a:moveTo>
                  <a:pt x="0" y="1231"/>
                </a:moveTo>
                <a:lnTo>
                  <a:pt x="5" y="1355"/>
                </a:lnTo>
                <a:lnTo>
                  <a:pt x="168" y="1518"/>
                </a:lnTo>
                <a:lnTo>
                  <a:pt x="168" y="1513"/>
                </a:lnTo>
                <a:lnTo>
                  <a:pt x="1399" y="282"/>
                </a:lnTo>
                <a:lnTo>
                  <a:pt x="1399" y="166"/>
                </a:lnTo>
                <a:lnTo>
                  <a:pt x="1231" y="0"/>
                </a:lnTo>
                <a:lnTo>
                  <a:pt x="0" y="123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nvGrpSpPr>
          <p:cNvPr id="536" name="组合 535"/>
          <p:cNvGrpSpPr/>
          <p:nvPr/>
        </p:nvGrpSpPr>
        <p:grpSpPr>
          <a:xfrm>
            <a:off x="8658196" y="1663274"/>
            <a:ext cx="1125538" cy="1688024"/>
            <a:chOff x="6969549" y="1548067"/>
            <a:chExt cx="1125538" cy="1688024"/>
          </a:xfrm>
        </p:grpSpPr>
        <p:sp>
          <p:nvSpPr>
            <p:cNvPr id="33" name="Freeform 33"/>
            <p:cNvSpPr>
              <a:spLocks/>
            </p:cNvSpPr>
            <p:nvPr/>
          </p:nvSpPr>
          <p:spPr bwMode="auto">
            <a:xfrm rot="2718230">
              <a:off x="7018761" y="1855859"/>
              <a:ext cx="1027113" cy="1125538"/>
            </a:xfrm>
            <a:custGeom>
              <a:avLst/>
              <a:gdLst>
                <a:gd name="T0" fmla="*/ 0 w 647"/>
                <a:gd name="T1" fmla="*/ 0 h 709"/>
                <a:gd name="T2" fmla="*/ 244 w 647"/>
                <a:gd name="T3" fmla="*/ 0 h 709"/>
                <a:gd name="T4" fmla="*/ 647 w 647"/>
                <a:gd name="T5" fmla="*/ 404 h 709"/>
                <a:gd name="T6" fmla="*/ 647 w 647"/>
                <a:gd name="T7" fmla="*/ 709 h 709"/>
              </a:gdLst>
              <a:ahLst/>
              <a:cxnLst>
                <a:cxn ang="0">
                  <a:pos x="T0" y="T1"/>
                </a:cxn>
                <a:cxn ang="0">
                  <a:pos x="T2" y="T3"/>
                </a:cxn>
                <a:cxn ang="0">
                  <a:pos x="T4" y="T5"/>
                </a:cxn>
                <a:cxn ang="0">
                  <a:pos x="T6" y="T7"/>
                </a:cxn>
              </a:cxnLst>
              <a:rect l="0" t="0" r="r" b="b"/>
              <a:pathLst>
                <a:path w="647" h="709">
                  <a:moveTo>
                    <a:pt x="0" y="0"/>
                  </a:moveTo>
                  <a:lnTo>
                    <a:pt x="244" y="0"/>
                  </a:lnTo>
                  <a:lnTo>
                    <a:pt x="647" y="404"/>
                  </a:lnTo>
                  <a:lnTo>
                    <a:pt x="647" y="709"/>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Oval 34"/>
            <p:cNvSpPr>
              <a:spLocks noChangeArrowheads="1"/>
            </p:cNvSpPr>
            <p:nvPr/>
          </p:nvSpPr>
          <p:spPr bwMode="auto">
            <a:xfrm rot="2718230">
              <a:off x="7463867" y="1545686"/>
              <a:ext cx="188913" cy="193675"/>
            </a:xfrm>
            <a:prstGeom prst="ellipse">
              <a:avLst/>
            </a:pr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5" name="Oval 35"/>
            <p:cNvSpPr>
              <a:spLocks noChangeArrowheads="1"/>
            </p:cNvSpPr>
            <p:nvPr/>
          </p:nvSpPr>
          <p:spPr bwMode="auto">
            <a:xfrm rot="2718230">
              <a:off x="7454233" y="3047178"/>
              <a:ext cx="188913" cy="188913"/>
            </a:xfrm>
            <a:prstGeom prst="ellipse">
              <a:avLst/>
            </a:pr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6" name="Oval 36"/>
            <p:cNvSpPr>
              <a:spLocks noChangeArrowheads="1"/>
            </p:cNvSpPr>
            <p:nvPr/>
          </p:nvSpPr>
          <p:spPr bwMode="auto">
            <a:xfrm rot="2718230">
              <a:off x="7686367" y="2391341"/>
              <a:ext cx="307975" cy="304800"/>
            </a:xfrm>
            <a:prstGeom prst="ellipse">
              <a:avLst/>
            </a:pr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7" name="Oval 37"/>
            <p:cNvSpPr>
              <a:spLocks noChangeArrowheads="1"/>
            </p:cNvSpPr>
            <p:nvPr/>
          </p:nvSpPr>
          <p:spPr bwMode="auto">
            <a:xfrm rot="2718230">
              <a:off x="7748137" y="2450419"/>
              <a:ext cx="188913" cy="188913"/>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535" name="组合 534"/>
          <p:cNvGrpSpPr/>
          <p:nvPr/>
        </p:nvGrpSpPr>
        <p:grpSpPr>
          <a:xfrm>
            <a:off x="2830000" y="1703275"/>
            <a:ext cx="1025525" cy="1686121"/>
            <a:chOff x="4024117" y="1533875"/>
            <a:chExt cx="1025525" cy="1686121"/>
          </a:xfrm>
        </p:grpSpPr>
        <p:sp>
          <p:nvSpPr>
            <p:cNvPr id="28" name="Freeform 28"/>
            <p:cNvSpPr>
              <a:spLocks/>
            </p:cNvSpPr>
            <p:nvPr/>
          </p:nvSpPr>
          <p:spPr bwMode="auto">
            <a:xfrm rot="2718230">
              <a:off x="3974111" y="1890541"/>
              <a:ext cx="1125538" cy="1025525"/>
            </a:xfrm>
            <a:custGeom>
              <a:avLst/>
              <a:gdLst>
                <a:gd name="T0" fmla="*/ 0 w 709"/>
                <a:gd name="T1" fmla="*/ 0 h 646"/>
                <a:gd name="T2" fmla="*/ 0 w 709"/>
                <a:gd name="T3" fmla="*/ 240 h 646"/>
                <a:gd name="T4" fmla="*/ 403 w 709"/>
                <a:gd name="T5" fmla="*/ 646 h 646"/>
                <a:gd name="T6" fmla="*/ 709 w 709"/>
                <a:gd name="T7" fmla="*/ 646 h 646"/>
              </a:gdLst>
              <a:ahLst/>
              <a:cxnLst>
                <a:cxn ang="0">
                  <a:pos x="T0" y="T1"/>
                </a:cxn>
                <a:cxn ang="0">
                  <a:pos x="T2" y="T3"/>
                </a:cxn>
                <a:cxn ang="0">
                  <a:pos x="T4" y="T5"/>
                </a:cxn>
                <a:cxn ang="0">
                  <a:pos x="T6" y="T7"/>
                </a:cxn>
              </a:cxnLst>
              <a:rect l="0" t="0" r="r" b="b"/>
              <a:pathLst>
                <a:path w="709" h="646">
                  <a:moveTo>
                    <a:pt x="0" y="0"/>
                  </a:moveTo>
                  <a:lnTo>
                    <a:pt x="0" y="240"/>
                  </a:lnTo>
                  <a:lnTo>
                    <a:pt x="403" y="646"/>
                  </a:lnTo>
                  <a:lnTo>
                    <a:pt x="709" y="646"/>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9" name="Oval 29"/>
            <p:cNvSpPr>
              <a:spLocks noChangeArrowheads="1"/>
            </p:cNvSpPr>
            <p:nvPr/>
          </p:nvSpPr>
          <p:spPr bwMode="auto">
            <a:xfrm rot="2718230">
              <a:off x="4427126" y="1533081"/>
              <a:ext cx="187325" cy="188913"/>
            </a:xfrm>
            <a:prstGeom prst="ellipse">
              <a:avLst/>
            </a:pr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0" name="Oval 30"/>
            <p:cNvSpPr>
              <a:spLocks noChangeArrowheads="1"/>
            </p:cNvSpPr>
            <p:nvPr/>
          </p:nvSpPr>
          <p:spPr bwMode="auto">
            <a:xfrm rot="2718230">
              <a:off x="4418949" y="3031083"/>
              <a:ext cx="188913" cy="188913"/>
            </a:xfrm>
            <a:prstGeom prst="ellipse">
              <a:avLst/>
            </a:pr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1" name="Oval 31"/>
            <p:cNvSpPr>
              <a:spLocks noChangeArrowheads="1"/>
            </p:cNvSpPr>
            <p:nvPr/>
          </p:nvSpPr>
          <p:spPr bwMode="auto">
            <a:xfrm rot="2718230">
              <a:off x="4073901" y="1986686"/>
              <a:ext cx="307975" cy="307975"/>
            </a:xfrm>
            <a:prstGeom prst="ellipse">
              <a:avLst/>
            </a:pr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2" name="Oval 32"/>
            <p:cNvSpPr>
              <a:spLocks noChangeArrowheads="1"/>
            </p:cNvSpPr>
            <p:nvPr/>
          </p:nvSpPr>
          <p:spPr bwMode="auto">
            <a:xfrm rot="2718230">
              <a:off x="4135683" y="2045106"/>
              <a:ext cx="188913" cy="188913"/>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66" name="组合 265"/>
          <p:cNvGrpSpPr/>
          <p:nvPr/>
        </p:nvGrpSpPr>
        <p:grpSpPr>
          <a:xfrm rot="5400000">
            <a:off x="-5908394" y="-3280486"/>
            <a:ext cx="12927013" cy="11510963"/>
            <a:chOff x="-614363" y="-165100"/>
            <a:chExt cx="12927013" cy="11510963"/>
          </a:xfrm>
        </p:grpSpPr>
        <p:sp>
          <p:nvSpPr>
            <p:cNvPr id="66" name="Freeform 41"/>
            <p:cNvSpPr>
              <a:spLocks/>
            </p:cNvSpPr>
            <p:nvPr/>
          </p:nvSpPr>
          <p:spPr bwMode="auto">
            <a:xfrm>
              <a:off x="2986087" y="6305550"/>
              <a:ext cx="153988"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5"/>
                    <a:pt x="41" y="26"/>
                    <a:pt x="33" y="34"/>
                  </a:cubicBezTo>
                  <a:cubicBezTo>
                    <a:pt x="26" y="41"/>
                    <a:pt x="14" y="41"/>
                    <a:pt x="7" y="34"/>
                  </a:cubicBezTo>
                  <a:cubicBezTo>
                    <a:pt x="0" y="26"/>
                    <a:pt x="0" y="15"/>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 name="Freeform 42"/>
            <p:cNvSpPr>
              <a:spLocks/>
            </p:cNvSpPr>
            <p:nvPr/>
          </p:nvSpPr>
          <p:spPr bwMode="auto">
            <a:xfrm>
              <a:off x="2232025" y="6038850"/>
              <a:ext cx="152400" cy="153988"/>
            </a:xfrm>
            <a:custGeom>
              <a:avLst/>
              <a:gdLst>
                <a:gd name="T0" fmla="*/ 7 w 41"/>
                <a:gd name="T1" fmla="*/ 8 h 41"/>
                <a:gd name="T2" fmla="*/ 33 w 41"/>
                <a:gd name="T3" fmla="*/ 8 h 41"/>
                <a:gd name="T4" fmla="*/ 33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4" y="0"/>
                    <a:pt x="26" y="0"/>
                    <a:pt x="33" y="8"/>
                  </a:cubicBezTo>
                  <a:cubicBezTo>
                    <a:pt x="41" y="15"/>
                    <a:pt x="41" y="27"/>
                    <a:pt x="33" y="34"/>
                  </a:cubicBezTo>
                  <a:cubicBezTo>
                    <a:pt x="26" y="41"/>
                    <a:pt x="14"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 name="Freeform 43"/>
            <p:cNvSpPr>
              <a:spLocks/>
            </p:cNvSpPr>
            <p:nvPr/>
          </p:nvSpPr>
          <p:spPr bwMode="auto">
            <a:xfrm>
              <a:off x="3282950" y="6432550"/>
              <a:ext cx="153988"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4"/>
                    <a:pt x="41" y="26"/>
                    <a:pt x="33" y="34"/>
                  </a:cubicBezTo>
                  <a:cubicBezTo>
                    <a:pt x="26" y="41"/>
                    <a:pt x="14" y="41"/>
                    <a:pt x="7" y="34"/>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 name="Freeform 44"/>
            <p:cNvSpPr>
              <a:spLocks/>
            </p:cNvSpPr>
            <p:nvPr/>
          </p:nvSpPr>
          <p:spPr bwMode="auto">
            <a:xfrm>
              <a:off x="5222875" y="4448175"/>
              <a:ext cx="153988" cy="153988"/>
            </a:xfrm>
            <a:custGeom>
              <a:avLst/>
              <a:gdLst>
                <a:gd name="T0" fmla="*/ 8 w 41"/>
                <a:gd name="T1" fmla="*/ 7 h 41"/>
                <a:gd name="T2" fmla="*/ 34 w 41"/>
                <a:gd name="T3" fmla="*/ 7 h 41"/>
                <a:gd name="T4" fmla="*/ 34 w 41"/>
                <a:gd name="T5" fmla="*/ 34 h 41"/>
                <a:gd name="T6" fmla="*/ 8 w 41"/>
                <a:gd name="T7" fmla="*/ 34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5"/>
                    <a:pt x="41" y="26"/>
                    <a:pt x="34" y="34"/>
                  </a:cubicBezTo>
                  <a:cubicBezTo>
                    <a:pt x="27" y="41"/>
                    <a:pt x="15" y="41"/>
                    <a:pt x="8" y="34"/>
                  </a:cubicBezTo>
                  <a:cubicBezTo>
                    <a:pt x="0" y="26"/>
                    <a:pt x="0" y="15"/>
                    <a:pt x="8"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 name="Freeform 45"/>
            <p:cNvSpPr>
              <a:spLocks/>
            </p:cNvSpPr>
            <p:nvPr/>
          </p:nvSpPr>
          <p:spPr bwMode="auto">
            <a:xfrm>
              <a:off x="6637337" y="5562600"/>
              <a:ext cx="153988"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5"/>
                    <a:pt x="41" y="26"/>
                    <a:pt x="33" y="34"/>
                  </a:cubicBezTo>
                  <a:cubicBezTo>
                    <a:pt x="26" y="41"/>
                    <a:pt x="14" y="41"/>
                    <a:pt x="7" y="34"/>
                  </a:cubicBezTo>
                  <a:cubicBezTo>
                    <a:pt x="0" y="26"/>
                    <a:pt x="0" y="15"/>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 name="Freeform 46"/>
            <p:cNvSpPr>
              <a:spLocks/>
            </p:cNvSpPr>
            <p:nvPr/>
          </p:nvSpPr>
          <p:spPr bwMode="auto">
            <a:xfrm>
              <a:off x="5030787" y="5340350"/>
              <a:ext cx="153988" cy="153988"/>
            </a:xfrm>
            <a:custGeom>
              <a:avLst/>
              <a:gdLst>
                <a:gd name="T0" fmla="*/ 8 w 41"/>
                <a:gd name="T1" fmla="*/ 7 h 41"/>
                <a:gd name="T2" fmla="*/ 34 w 41"/>
                <a:gd name="T3" fmla="*/ 7 h 41"/>
                <a:gd name="T4" fmla="*/ 34 w 41"/>
                <a:gd name="T5" fmla="*/ 33 h 41"/>
                <a:gd name="T6" fmla="*/ 8 w 41"/>
                <a:gd name="T7" fmla="*/ 33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4"/>
                    <a:pt x="41" y="26"/>
                    <a:pt x="34" y="33"/>
                  </a:cubicBezTo>
                  <a:cubicBezTo>
                    <a:pt x="27" y="41"/>
                    <a:pt x="15" y="41"/>
                    <a:pt x="8" y="33"/>
                  </a:cubicBezTo>
                  <a:cubicBezTo>
                    <a:pt x="0" y="26"/>
                    <a:pt x="0" y="14"/>
                    <a:pt x="8"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 name="Freeform 47"/>
            <p:cNvSpPr>
              <a:spLocks/>
            </p:cNvSpPr>
            <p:nvPr/>
          </p:nvSpPr>
          <p:spPr bwMode="auto">
            <a:xfrm>
              <a:off x="5437187" y="5021262"/>
              <a:ext cx="153988" cy="153988"/>
            </a:xfrm>
            <a:custGeom>
              <a:avLst/>
              <a:gdLst>
                <a:gd name="T0" fmla="*/ 7 w 41"/>
                <a:gd name="T1" fmla="*/ 7 h 41"/>
                <a:gd name="T2" fmla="*/ 34 w 41"/>
                <a:gd name="T3" fmla="*/ 7 h 41"/>
                <a:gd name="T4" fmla="*/ 34 w 41"/>
                <a:gd name="T5" fmla="*/ 33 h 41"/>
                <a:gd name="T6" fmla="*/ 7 w 41"/>
                <a:gd name="T7" fmla="*/ 33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4"/>
                    <a:pt x="41" y="26"/>
                    <a:pt x="34" y="33"/>
                  </a:cubicBezTo>
                  <a:cubicBezTo>
                    <a:pt x="26" y="41"/>
                    <a:pt x="15" y="41"/>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 name="Freeform 48"/>
            <p:cNvSpPr>
              <a:spLocks/>
            </p:cNvSpPr>
            <p:nvPr/>
          </p:nvSpPr>
          <p:spPr bwMode="auto">
            <a:xfrm>
              <a:off x="7899400" y="3873500"/>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5" y="0"/>
                    <a:pt x="27" y="0"/>
                    <a:pt x="34" y="8"/>
                  </a:cubicBezTo>
                  <a:cubicBezTo>
                    <a:pt x="41" y="15"/>
                    <a:pt x="41" y="27"/>
                    <a:pt x="34" y="34"/>
                  </a:cubicBezTo>
                  <a:cubicBezTo>
                    <a:pt x="27" y="41"/>
                    <a:pt x="15"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 name="Freeform 49"/>
            <p:cNvSpPr>
              <a:spLocks/>
            </p:cNvSpPr>
            <p:nvPr/>
          </p:nvSpPr>
          <p:spPr bwMode="auto">
            <a:xfrm>
              <a:off x="5564187" y="4894262"/>
              <a:ext cx="153988" cy="153988"/>
            </a:xfrm>
            <a:custGeom>
              <a:avLst/>
              <a:gdLst>
                <a:gd name="T0" fmla="*/ 7 w 41"/>
                <a:gd name="T1" fmla="*/ 7 h 41"/>
                <a:gd name="T2" fmla="*/ 34 w 41"/>
                <a:gd name="T3" fmla="*/ 7 h 41"/>
                <a:gd name="T4" fmla="*/ 34 w 41"/>
                <a:gd name="T5" fmla="*/ 33 h 41"/>
                <a:gd name="T6" fmla="*/ 7 w 41"/>
                <a:gd name="T7" fmla="*/ 33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4" y="7"/>
                  </a:cubicBezTo>
                  <a:cubicBezTo>
                    <a:pt x="41" y="14"/>
                    <a:pt x="41" y="26"/>
                    <a:pt x="34" y="33"/>
                  </a:cubicBezTo>
                  <a:cubicBezTo>
                    <a:pt x="26" y="41"/>
                    <a:pt x="14" y="41"/>
                    <a:pt x="7" y="33"/>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75" name="Freeform 50"/>
            <p:cNvSpPr>
              <a:spLocks/>
            </p:cNvSpPr>
            <p:nvPr/>
          </p:nvSpPr>
          <p:spPr bwMode="auto">
            <a:xfrm>
              <a:off x="3822700" y="3130550"/>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5" y="0"/>
                    <a:pt x="26" y="0"/>
                    <a:pt x="34" y="8"/>
                  </a:cubicBezTo>
                  <a:cubicBezTo>
                    <a:pt x="41" y="15"/>
                    <a:pt x="41" y="27"/>
                    <a:pt x="34" y="34"/>
                  </a:cubicBezTo>
                  <a:cubicBezTo>
                    <a:pt x="26" y="41"/>
                    <a:pt x="15"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51"/>
            <p:cNvSpPr>
              <a:spLocks/>
            </p:cNvSpPr>
            <p:nvPr/>
          </p:nvSpPr>
          <p:spPr bwMode="auto">
            <a:xfrm>
              <a:off x="3484562" y="3175000"/>
              <a:ext cx="150813" cy="153988"/>
            </a:xfrm>
            <a:custGeom>
              <a:avLst/>
              <a:gdLst>
                <a:gd name="T0" fmla="*/ 7 w 40"/>
                <a:gd name="T1" fmla="*/ 7 h 41"/>
                <a:gd name="T2" fmla="*/ 33 w 40"/>
                <a:gd name="T3" fmla="*/ 7 h 41"/>
                <a:gd name="T4" fmla="*/ 33 w 40"/>
                <a:gd name="T5" fmla="*/ 33 h 41"/>
                <a:gd name="T6" fmla="*/ 7 w 40"/>
                <a:gd name="T7" fmla="*/ 33 h 41"/>
                <a:gd name="T8" fmla="*/ 7 w 40"/>
                <a:gd name="T9" fmla="*/ 7 h 41"/>
              </a:gdLst>
              <a:ahLst/>
              <a:cxnLst>
                <a:cxn ang="0">
                  <a:pos x="T0" y="T1"/>
                </a:cxn>
                <a:cxn ang="0">
                  <a:pos x="T2" y="T3"/>
                </a:cxn>
                <a:cxn ang="0">
                  <a:pos x="T4" y="T5"/>
                </a:cxn>
                <a:cxn ang="0">
                  <a:pos x="T6" y="T7"/>
                </a:cxn>
                <a:cxn ang="0">
                  <a:pos x="T8" y="T9"/>
                </a:cxn>
              </a:cxnLst>
              <a:rect l="0" t="0" r="r" b="b"/>
              <a:pathLst>
                <a:path w="40" h="41">
                  <a:moveTo>
                    <a:pt x="7" y="7"/>
                  </a:moveTo>
                  <a:cubicBezTo>
                    <a:pt x="14" y="0"/>
                    <a:pt x="26" y="0"/>
                    <a:pt x="33" y="7"/>
                  </a:cubicBezTo>
                  <a:cubicBezTo>
                    <a:pt x="40" y="14"/>
                    <a:pt x="40" y="26"/>
                    <a:pt x="33" y="33"/>
                  </a:cubicBezTo>
                  <a:cubicBezTo>
                    <a:pt x="26" y="41"/>
                    <a:pt x="14" y="41"/>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 name="Freeform 52"/>
            <p:cNvSpPr>
              <a:spLocks/>
            </p:cNvSpPr>
            <p:nvPr/>
          </p:nvSpPr>
          <p:spPr bwMode="auto">
            <a:xfrm>
              <a:off x="5605462" y="4679950"/>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5" y="0"/>
                    <a:pt x="27" y="0"/>
                    <a:pt x="34" y="8"/>
                  </a:cubicBezTo>
                  <a:cubicBezTo>
                    <a:pt x="41" y="15"/>
                    <a:pt x="41" y="27"/>
                    <a:pt x="34" y="34"/>
                  </a:cubicBezTo>
                  <a:cubicBezTo>
                    <a:pt x="27" y="41"/>
                    <a:pt x="15"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 name="Freeform 53"/>
            <p:cNvSpPr>
              <a:spLocks/>
            </p:cNvSpPr>
            <p:nvPr/>
          </p:nvSpPr>
          <p:spPr bwMode="auto">
            <a:xfrm>
              <a:off x="4044950" y="3735387"/>
              <a:ext cx="152400" cy="153988"/>
            </a:xfrm>
            <a:custGeom>
              <a:avLst/>
              <a:gdLst>
                <a:gd name="T0" fmla="*/ 8 w 41"/>
                <a:gd name="T1" fmla="*/ 8 h 41"/>
                <a:gd name="T2" fmla="*/ 34 w 41"/>
                <a:gd name="T3" fmla="*/ 8 h 41"/>
                <a:gd name="T4" fmla="*/ 34 w 41"/>
                <a:gd name="T5" fmla="*/ 34 h 41"/>
                <a:gd name="T6" fmla="*/ 8 w 41"/>
                <a:gd name="T7" fmla="*/ 34 h 41"/>
                <a:gd name="T8" fmla="*/ 8 w 41"/>
                <a:gd name="T9" fmla="*/ 8 h 41"/>
              </a:gdLst>
              <a:ahLst/>
              <a:cxnLst>
                <a:cxn ang="0">
                  <a:pos x="T0" y="T1"/>
                </a:cxn>
                <a:cxn ang="0">
                  <a:pos x="T2" y="T3"/>
                </a:cxn>
                <a:cxn ang="0">
                  <a:pos x="T4" y="T5"/>
                </a:cxn>
                <a:cxn ang="0">
                  <a:pos x="T6" y="T7"/>
                </a:cxn>
                <a:cxn ang="0">
                  <a:pos x="T8" y="T9"/>
                </a:cxn>
              </a:cxnLst>
              <a:rect l="0" t="0" r="r" b="b"/>
              <a:pathLst>
                <a:path w="41" h="41">
                  <a:moveTo>
                    <a:pt x="8" y="8"/>
                  </a:moveTo>
                  <a:cubicBezTo>
                    <a:pt x="15" y="0"/>
                    <a:pt x="27" y="0"/>
                    <a:pt x="34" y="8"/>
                  </a:cubicBezTo>
                  <a:cubicBezTo>
                    <a:pt x="41" y="15"/>
                    <a:pt x="41" y="27"/>
                    <a:pt x="34" y="34"/>
                  </a:cubicBezTo>
                  <a:cubicBezTo>
                    <a:pt x="27" y="41"/>
                    <a:pt x="15" y="41"/>
                    <a:pt x="8" y="34"/>
                  </a:cubicBezTo>
                  <a:cubicBezTo>
                    <a:pt x="0" y="27"/>
                    <a:pt x="0" y="15"/>
                    <a:pt x="8"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 name="Freeform 54"/>
            <p:cNvSpPr>
              <a:spLocks/>
            </p:cNvSpPr>
            <p:nvPr/>
          </p:nvSpPr>
          <p:spPr bwMode="auto">
            <a:xfrm>
              <a:off x="4768850" y="4691062"/>
              <a:ext cx="153988"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5"/>
                    <a:pt x="41" y="26"/>
                    <a:pt x="33" y="34"/>
                  </a:cubicBezTo>
                  <a:cubicBezTo>
                    <a:pt x="26" y="41"/>
                    <a:pt x="14" y="41"/>
                    <a:pt x="7" y="34"/>
                  </a:cubicBezTo>
                  <a:cubicBezTo>
                    <a:pt x="0" y="26"/>
                    <a:pt x="0" y="15"/>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55"/>
            <p:cNvSpPr>
              <a:spLocks/>
            </p:cNvSpPr>
            <p:nvPr/>
          </p:nvSpPr>
          <p:spPr bwMode="auto">
            <a:xfrm>
              <a:off x="3049587" y="3397250"/>
              <a:ext cx="153988"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5"/>
                    <a:pt x="41" y="26"/>
                    <a:pt x="33" y="34"/>
                  </a:cubicBezTo>
                  <a:cubicBezTo>
                    <a:pt x="26" y="41"/>
                    <a:pt x="14" y="41"/>
                    <a:pt x="7" y="34"/>
                  </a:cubicBezTo>
                  <a:cubicBezTo>
                    <a:pt x="0" y="26"/>
                    <a:pt x="0" y="15"/>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 name="Freeform 56"/>
            <p:cNvSpPr>
              <a:spLocks/>
            </p:cNvSpPr>
            <p:nvPr/>
          </p:nvSpPr>
          <p:spPr bwMode="auto">
            <a:xfrm>
              <a:off x="3398837" y="5103812"/>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4" y="0"/>
                    <a:pt x="26" y="0"/>
                    <a:pt x="34" y="8"/>
                  </a:cubicBezTo>
                  <a:cubicBezTo>
                    <a:pt x="41" y="15"/>
                    <a:pt x="41" y="27"/>
                    <a:pt x="34" y="34"/>
                  </a:cubicBezTo>
                  <a:cubicBezTo>
                    <a:pt x="26" y="41"/>
                    <a:pt x="14"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 name="Freeform 57"/>
            <p:cNvSpPr>
              <a:spLocks/>
            </p:cNvSpPr>
            <p:nvPr/>
          </p:nvSpPr>
          <p:spPr bwMode="auto">
            <a:xfrm>
              <a:off x="5715000" y="7648575"/>
              <a:ext cx="1222375" cy="2189163"/>
            </a:xfrm>
            <a:custGeom>
              <a:avLst/>
              <a:gdLst>
                <a:gd name="T0" fmla="*/ 768 w 770"/>
                <a:gd name="T1" fmla="*/ 0 h 1379"/>
                <a:gd name="T2" fmla="*/ 770 w 770"/>
                <a:gd name="T3" fmla="*/ 104 h 1379"/>
                <a:gd name="T4" fmla="*/ 503 w 770"/>
                <a:gd name="T5" fmla="*/ 369 h 1379"/>
                <a:gd name="T6" fmla="*/ 508 w 770"/>
                <a:gd name="T7" fmla="*/ 499 h 1379"/>
                <a:gd name="T8" fmla="*/ 385 w 770"/>
                <a:gd name="T9" fmla="*/ 620 h 1379"/>
                <a:gd name="T10" fmla="*/ 380 w 770"/>
                <a:gd name="T11" fmla="*/ 826 h 1379"/>
                <a:gd name="T12" fmla="*/ 191 w 770"/>
                <a:gd name="T13" fmla="*/ 1015 h 1379"/>
                <a:gd name="T14" fmla="*/ 182 w 770"/>
                <a:gd name="T15" fmla="*/ 1268 h 1379"/>
                <a:gd name="T16" fmla="*/ 73 w 770"/>
                <a:gd name="T17" fmla="*/ 1379 h 1379"/>
                <a:gd name="T18" fmla="*/ 0 w 770"/>
                <a:gd name="T19" fmla="*/ 1379 h 1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0" h="1379">
                  <a:moveTo>
                    <a:pt x="768" y="0"/>
                  </a:moveTo>
                  <a:lnTo>
                    <a:pt x="770" y="104"/>
                  </a:lnTo>
                  <a:lnTo>
                    <a:pt x="503" y="369"/>
                  </a:lnTo>
                  <a:lnTo>
                    <a:pt x="508" y="499"/>
                  </a:lnTo>
                  <a:lnTo>
                    <a:pt x="385" y="620"/>
                  </a:lnTo>
                  <a:lnTo>
                    <a:pt x="380" y="826"/>
                  </a:lnTo>
                  <a:lnTo>
                    <a:pt x="191" y="1015"/>
                  </a:lnTo>
                  <a:lnTo>
                    <a:pt x="182" y="1268"/>
                  </a:lnTo>
                  <a:lnTo>
                    <a:pt x="73" y="1379"/>
                  </a:lnTo>
                  <a:lnTo>
                    <a:pt x="0" y="1379"/>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3" name="Freeform 58"/>
            <p:cNvSpPr>
              <a:spLocks/>
            </p:cNvSpPr>
            <p:nvPr/>
          </p:nvSpPr>
          <p:spPr bwMode="auto">
            <a:xfrm>
              <a:off x="5248275" y="3817937"/>
              <a:ext cx="6742113" cy="7194550"/>
            </a:xfrm>
            <a:custGeom>
              <a:avLst/>
              <a:gdLst>
                <a:gd name="T0" fmla="*/ 0 w 4247"/>
                <a:gd name="T1" fmla="*/ 4532 h 4532"/>
                <a:gd name="T2" fmla="*/ 755 w 4247"/>
                <a:gd name="T3" fmla="*/ 3775 h 4532"/>
                <a:gd name="T4" fmla="*/ 757 w 4247"/>
                <a:gd name="T5" fmla="*/ 3503 h 4532"/>
                <a:gd name="T6" fmla="*/ 1053 w 4247"/>
                <a:gd name="T7" fmla="*/ 3208 h 4532"/>
                <a:gd name="T8" fmla="*/ 1055 w 4247"/>
                <a:gd name="T9" fmla="*/ 2979 h 4532"/>
                <a:gd name="T10" fmla="*/ 1329 w 4247"/>
                <a:gd name="T11" fmla="*/ 2704 h 4532"/>
                <a:gd name="T12" fmla="*/ 1327 w 4247"/>
                <a:gd name="T13" fmla="*/ 2640 h 4532"/>
                <a:gd name="T14" fmla="*/ 1502 w 4247"/>
                <a:gd name="T15" fmla="*/ 2465 h 4532"/>
                <a:gd name="T16" fmla="*/ 1511 w 4247"/>
                <a:gd name="T17" fmla="*/ 1948 h 4532"/>
                <a:gd name="T18" fmla="*/ 1814 w 4247"/>
                <a:gd name="T19" fmla="*/ 1645 h 4532"/>
                <a:gd name="T20" fmla="*/ 1814 w 4247"/>
                <a:gd name="T21" fmla="*/ 1539 h 4532"/>
                <a:gd name="T22" fmla="*/ 2391 w 4247"/>
                <a:gd name="T23" fmla="*/ 962 h 4532"/>
                <a:gd name="T24" fmla="*/ 2563 w 4247"/>
                <a:gd name="T25" fmla="*/ 964 h 4532"/>
                <a:gd name="T26" fmla="*/ 3530 w 4247"/>
                <a:gd name="T27" fmla="*/ 0 h 4532"/>
                <a:gd name="T28" fmla="*/ 4247 w 4247"/>
                <a:gd name="T29" fmla="*/ 0 h 4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47" h="4532">
                  <a:moveTo>
                    <a:pt x="0" y="4532"/>
                  </a:moveTo>
                  <a:lnTo>
                    <a:pt x="755" y="3775"/>
                  </a:lnTo>
                  <a:lnTo>
                    <a:pt x="757" y="3503"/>
                  </a:lnTo>
                  <a:lnTo>
                    <a:pt x="1053" y="3208"/>
                  </a:lnTo>
                  <a:lnTo>
                    <a:pt x="1055" y="2979"/>
                  </a:lnTo>
                  <a:lnTo>
                    <a:pt x="1329" y="2704"/>
                  </a:lnTo>
                  <a:lnTo>
                    <a:pt x="1327" y="2640"/>
                  </a:lnTo>
                  <a:lnTo>
                    <a:pt x="1502" y="2465"/>
                  </a:lnTo>
                  <a:lnTo>
                    <a:pt x="1511" y="1948"/>
                  </a:lnTo>
                  <a:lnTo>
                    <a:pt x="1814" y="1645"/>
                  </a:lnTo>
                  <a:lnTo>
                    <a:pt x="1814" y="1539"/>
                  </a:lnTo>
                  <a:lnTo>
                    <a:pt x="2391" y="962"/>
                  </a:lnTo>
                  <a:lnTo>
                    <a:pt x="2563" y="964"/>
                  </a:lnTo>
                  <a:lnTo>
                    <a:pt x="3530" y="0"/>
                  </a:lnTo>
                  <a:lnTo>
                    <a:pt x="4247"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59"/>
            <p:cNvSpPr>
              <a:spLocks/>
            </p:cNvSpPr>
            <p:nvPr/>
          </p:nvSpPr>
          <p:spPr bwMode="auto">
            <a:xfrm>
              <a:off x="5289550" y="3862387"/>
              <a:ext cx="6835775" cy="7186613"/>
            </a:xfrm>
            <a:custGeom>
              <a:avLst/>
              <a:gdLst>
                <a:gd name="T0" fmla="*/ 0 w 4306"/>
                <a:gd name="T1" fmla="*/ 4527 h 4527"/>
                <a:gd name="T2" fmla="*/ 774 w 4306"/>
                <a:gd name="T3" fmla="*/ 3754 h 4527"/>
                <a:gd name="T4" fmla="*/ 776 w 4306"/>
                <a:gd name="T5" fmla="*/ 3485 h 4527"/>
                <a:gd name="T6" fmla="*/ 1072 w 4306"/>
                <a:gd name="T7" fmla="*/ 3189 h 4527"/>
                <a:gd name="T8" fmla="*/ 1079 w 4306"/>
                <a:gd name="T9" fmla="*/ 2967 h 4527"/>
                <a:gd name="T10" fmla="*/ 1355 w 4306"/>
                <a:gd name="T11" fmla="*/ 2693 h 4527"/>
                <a:gd name="T12" fmla="*/ 1353 w 4306"/>
                <a:gd name="T13" fmla="*/ 2629 h 4527"/>
                <a:gd name="T14" fmla="*/ 1525 w 4306"/>
                <a:gd name="T15" fmla="*/ 2454 h 4527"/>
                <a:gd name="T16" fmla="*/ 1535 w 4306"/>
                <a:gd name="T17" fmla="*/ 1936 h 4527"/>
                <a:gd name="T18" fmla="*/ 1838 w 4306"/>
                <a:gd name="T19" fmla="*/ 1634 h 4527"/>
                <a:gd name="T20" fmla="*/ 1838 w 4306"/>
                <a:gd name="T21" fmla="*/ 1527 h 4527"/>
                <a:gd name="T22" fmla="*/ 2400 w 4306"/>
                <a:gd name="T23" fmla="*/ 965 h 4527"/>
                <a:gd name="T24" fmla="*/ 2575 w 4306"/>
                <a:gd name="T25" fmla="*/ 965 h 4527"/>
                <a:gd name="T26" fmla="*/ 3538 w 4306"/>
                <a:gd name="T27" fmla="*/ 0 h 4527"/>
                <a:gd name="T28" fmla="*/ 4306 w 4306"/>
                <a:gd name="T29" fmla="*/ 0 h 4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06" h="4527">
                  <a:moveTo>
                    <a:pt x="0" y="4527"/>
                  </a:moveTo>
                  <a:lnTo>
                    <a:pt x="774" y="3754"/>
                  </a:lnTo>
                  <a:lnTo>
                    <a:pt x="776" y="3485"/>
                  </a:lnTo>
                  <a:lnTo>
                    <a:pt x="1072" y="3189"/>
                  </a:lnTo>
                  <a:lnTo>
                    <a:pt x="1079" y="2967"/>
                  </a:lnTo>
                  <a:lnTo>
                    <a:pt x="1355" y="2693"/>
                  </a:lnTo>
                  <a:lnTo>
                    <a:pt x="1353" y="2629"/>
                  </a:lnTo>
                  <a:lnTo>
                    <a:pt x="1525" y="2454"/>
                  </a:lnTo>
                  <a:lnTo>
                    <a:pt x="1535" y="1936"/>
                  </a:lnTo>
                  <a:lnTo>
                    <a:pt x="1838" y="1634"/>
                  </a:lnTo>
                  <a:lnTo>
                    <a:pt x="1838" y="1527"/>
                  </a:lnTo>
                  <a:lnTo>
                    <a:pt x="2400" y="965"/>
                  </a:lnTo>
                  <a:lnTo>
                    <a:pt x="2575" y="965"/>
                  </a:lnTo>
                  <a:lnTo>
                    <a:pt x="3538" y="0"/>
                  </a:lnTo>
                  <a:lnTo>
                    <a:pt x="4306"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5" name="Freeform 60"/>
            <p:cNvSpPr>
              <a:spLocks/>
            </p:cNvSpPr>
            <p:nvPr/>
          </p:nvSpPr>
          <p:spPr bwMode="auto">
            <a:xfrm>
              <a:off x="5338762" y="3922712"/>
              <a:ext cx="6951663" cy="7183438"/>
            </a:xfrm>
            <a:custGeom>
              <a:avLst/>
              <a:gdLst>
                <a:gd name="T0" fmla="*/ 0 w 4379"/>
                <a:gd name="T1" fmla="*/ 4525 h 4525"/>
                <a:gd name="T2" fmla="*/ 790 w 4379"/>
                <a:gd name="T3" fmla="*/ 3735 h 4525"/>
                <a:gd name="T4" fmla="*/ 795 w 4379"/>
                <a:gd name="T5" fmla="*/ 3466 h 4525"/>
                <a:gd name="T6" fmla="*/ 1090 w 4379"/>
                <a:gd name="T7" fmla="*/ 3168 h 4525"/>
                <a:gd name="T8" fmla="*/ 1093 w 4379"/>
                <a:gd name="T9" fmla="*/ 2939 h 4525"/>
                <a:gd name="T10" fmla="*/ 1367 w 4379"/>
                <a:gd name="T11" fmla="*/ 2664 h 4525"/>
                <a:gd name="T12" fmla="*/ 1372 w 4379"/>
                <a:gd name="T13" fmla="*/ 2608 h 4525"/>
                <a:gd name="T14" fmla="*/ 1546 w 4379"/>
                <a:gd name="T15" fmla="*/ 2433 h 4525"/>
                <a:gd name="T16" fmla="*/ 1546 w 4379"/>
                <a:gd name="T17" fmla="*/ 1908 h 4525"/>
                <a:gd name="T18" fmla="*/ 1851 w 4379"/>
                <a:gd name="T19" fmla="*/ 1605 h 4525"/>
                <a:gd name="T20" fmla="*/ 1851 w 4379"/>
                <a:gd name="T21" fmla="*/ 1499 h 4525"/>
                <a:gd name="T22" fmla="*/ 2398 w 4379"/>
                <a:gd name="T23" fmla="*/ 950 h 4525"/>
                <a:gd name="T24" fmla="*/ 2580 w 4379"/>
                <a:gd name="T25" fmla="*/ 957 h 4525"/>
                <a:gd name="T26" fmla="*/ 3540 w 4379"/>
                <a:gd name="T27" fmla="*/ 0 h 4525"/>
                <a:gd name="T28" fmla="*/ 4379 w 4379"/>
                <a:gd name="T29" fmla="*/ 0 h 4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79" h="4525">
                  <a:moveTo>
                    <a:pt x="0" y="4525"/>
                  </a:moveTo>
                  <a:lnTo>
                    <a:pt x="790" y="3735"/>
                  </a:lnTo>
                  <a:lnTo>
                    <a:pt x="795" y="3466"/>
                  </a:lnTo>
                  <a:lnTo>
                    <a:pt x="1090" y="3168"/>
                  </a:lnTo>
                  <a:lnTo>
                    <a:pt x="1093" y="2939"/>
                  </a:lnTo>
                  <a:lnTo>
                    <a:pt x="1367" y="2664"/>
                  </a:lnTo>
                  <a:lnTo>
                    <a:pt x="1372" y="2608"/>
                  </a:lnTo>
                  <a:lnTo>
                    <a:pt x="1546" y="2433"/>
                  </a:lnTo>
                  <a:lnTo>
                    <a:pt x="1546" y="1908"/>
                  </a:lnTo>
                  <a:lnTo>
                    <a:pt x="1851" y="1605"/>
                  </a:lnTo>
                  <a:lnTo>
                    <a:pt x="1851" y="1499"/>
                  </a:lnTo>
                  <a:lnTo>
                    <a:pt x="2398" y="950"/>
                  </a:lnTo>
                  <a:lnTo>
                    <a:pt x="2580" y="957"/>
                  </a:lnTo>
                  <a:lnTo>
                    <a:pt x="3540" y="0"/>
                  </a:lnTo>
                  <a:lnTo>
                    <a:pt x="4379"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61"/>
            <p:cNvSpPr>
              <a:spLocks/>
            </p:cNvSpPr>
            <p:nvPr/>
          </p:nvSpPr>
          <p:spPr bwMode="auto">
            <a:xfrm>
              <a:off x="5391150" y="3967162"/>
              <a:ext cx="6869113" cy="7188200"/>
            </a:xfrm>
            <a:custGeom>
              <a:avLst/>
              <a:gdLst>
                <a:gd name="T0" fmla="*/ 0 w 4327"/>
                <a:gd name="T1" fmla="*/ 4528 h 4528"/>
                <a:gd name="T2" fmla="*/ 809 w 4327"/>
                <a:gd name="T3" fmla="*/ 3721 h 4528"/>
                <a:gd name="T4" fmla="*/ 811 w 4327"/>
                <a:gd name="T5" fmla="*/ 3452 h 4528"/>
                <a:gd name="T6" fmla="*/ 1107 w 4327"/>
                <a:gd name="T7" fmla="*/ 3156 h 4528"/>
                <a:gd name="T8" fmla="*/ 1109 w 4327"/>
                <a:gd name="T9" fmla="*/ 2927 h 4528"/>
                <a:gd name="T10" fmla="*/ 1383 w 4327"/>
                <a:gd name="T11" fmla="*/ 2653 h 4528"/>
                <a:gd name="T12" fmla="*/ 1381 w 4327"/>
                <a:gd name="T13" fmla="*/ 2589 h 4528"/>
                <a:gd name="T14" fmla="*/ 1556 w 4327"/>
                <a:gd name="T15" fmla="*/ 2414 h 4528"/>
                <a:gd name="T16" fmla="*/ 1566 w 4327"/>
                <a:gd name="T17" fmla="*/ 1896 h 4528"/>
                <a:gd name="T18" fmla="*/ 1868 w 4327"/>
                <a:gd name="T19" fmla="*/ 1594 h 4528"/>
                <a:gd name="T20" fmla="*/ 1868 w 4327"/>
                <a:gd name="T21" fmla="*/ 1487 h 4528"/>
                <a:gd name="T22" fmla="*/ 2402 w 4327"/>
                <a:gd name="T23" fmla="*/ 953 h 4528"/>
                <a:gd name="T24" fmla="*/ 2585 w 4327"/>
                <a:gd name="T25" fmla="*/ 955 h 4528"/>
                <a:gd name="T26" fmla="*/ 3540 w 4327"/>
                <a:gd name="T27" fmla="*/ 0 h 4528"/>
                <a:gd name="T28" fmla="*/ 4327 w 4327"/>
                <a:gd name="T29" fmla="*/ 0 h 4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27" h="4528">
                  <a:moveTo>
                    <a:pt x="0" y="4528"/>
                  </a:moveTo>
                  <a:lnTo>
                    <a:pt x="809" y="3721"/>
                  </a:lnTo>
                  <a:lnTo>
                    <a:pt x="811" y="3452"/>
                  </a:lnTo>
                  <a:lnTo>
                    <a:pt x="1107" y="3156"/>
                  </a:lnTo>
                  <a:lnTo>
                    <a:pt x="1109" y="2927"/>
                  </a:lnTo>
                  <a:lnTo>
                    <a:pt x="1383" y="2653"/>
                  </a:lnTo>
                  <a:lnTo>
                    <a:pt x="1381" y="2589"/>
                  </a:lnTo>
                  <a:lnTo>
                    <a:pt x="1556" y="2414"/>
                  </a:lnTo>
                  <a:lnTo>
                    <a:pt x="1566" y="1896"/>
                  </a:lnTo>
                  <a:lnTo>
                    <a:pt x="1868" y="1594"/>
                  </a:lnTo>
                  <a:lnTo>
                    <a:pt x="1868" y="1487"/>
                  </a:lnTo>
                  <a:lnTo>
                    <a:pt x="2402" y="953"/>
                  </a:lnTo>
                  <a:lnTo>
                    <a:pt x="2585" y="955"/>
                  </a:lnTo>
                  <a:lnTo>
                    <a:pt x="3540" y="0"/>
                  </a:lnTo>
                  <a:lnTo>
                    <a:pt x="4327"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62"/>
            <p:cNvSpPr>
              <a:spLocks/>
            </p:cNvSpPr>
            <p:nvPr/>
          </p:nvSpPr>
          <p:spPr bwMode="auto">
            <a:xfrm>
              <a:off x="5437187" y="4027487"/>
              <a:ext cx="6778625" cy="7175500"/>
            </a:xfrm>
            <a:custGeom>
              <a:avLst/>
              <a:gdLst>
                <a:gd name="T0" fmla="*/ 0 w 4270"/>
                <a:gd name="T1" fmla="*/ 4520 h 4520"/>
                <a:gd name="T2" fmla="*/ 822 w 4270"/>
                <a:gd name="T3" fmla="*/ 3695 h 4520"/>
                <a:gd name="T4" fmla="*/ 825 w 4270"/>
                <a:gd name="T5" fmla="*/ 3426 h 4520"/>
                <a:gd name="T6" fmla="*/ 1123 w 4270"/>
                <a:gd name="T7" fmla="*/ 3130 h 4520"/>
                <a:gd name="T8" fmla="*/ 1130 w 4270"/>
                <a:gd name="T9" fmla="*/ 2906 h 4520"/>
                <a:gd name="T10" fmla="*/ 1406 w 4270"/>
                <a:gd name="T11" fmla="*/ 2631 h 4520"/>
                <a:gd name="T12" fmla="*/ 1404 w 4270"/>
                <a:gd name="T13" fmla="*/ 2568 h 4520"/>
                <a:gd name="T14" fmla="*/ 1579 w 4270"/>
                <a:gd name="T15" fmla="*/ 2393 h 4520"/>
                <a:gd name="T16" fmla="*/ 1579 w 4270"/>
                <a:gd name="T17" fmla="*/ 1870 h 4520"/>
                <a:gd name="T18" fmla="*/ 1882 w 4270"/>
                <a:gd name="T19" fmla="*/ 1565 h 4520"/>
                <a:gd name="T20" fmla="*/ 1891 w 4270"/>
                <a:gd name="T21" fmla="*/ 1466 h 4520"/>
                <a:gd name="T22" fmla="*/ 2409 w 4270"/>
                <a:gd name="T23" fmla="*/ 946 h 4520"/>
                <a:gd name="T24" fmla="*/ 2593 w 4270"/>
                <a:gd name="T25" fmla="*/ 950 h 4520"/>
                <a:gd name="T26" fmla="*/ 3544 w 4270"/>
                <a:gd name="T27" fmla="*/ 0 h 4520"/>
                <a:gd name="T28" fmla="*/ 4270 w 4270"/>
                <a:gd name="T29" fmla="*/ 0 h 4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70" h="4520">
                  <a:moveTo>
                    <a:pt x="0" y="4520"/>
                  </a:moveTo>
                  <a:lnTo>
                    <a:pt x="822" y="3695"/>
                  </a:lnTo>
                  <a:lnTo>
                    <a:pt x="825" y="3426"/>
                  </a:lnTo>
                  <a:lnTo>
                    <a:pt x="1123" y="3130"/>
                  </a:lnTo>
                  <a:lnTo>
                    <a:pt x="1130" y="2906"/>
                  </a:lnTo>
                  <a:lnTo>
                    <a:pt x="1406" y="2631"/>
                  </a:lnTo>
                  <a:lnTo>
                    <a:pt x="1404" y="2568"/>
                  </a:lnTo>
                  <a:lnTo>
                    <a:pt x="1579" y="2393"/>
                  </a:lnTo>
                  <a:lnTo>
                    <a:pt x="1579" y="1870"/>
                  </a:lnTo>
                  <a:lnTo>
                    <a:pt x="1882" y="1565"/>
                  </a:lnTo>
                  <a:lnTo>
                    <a:pt x="1891" y="1466"/>
                  </a:lnTo>
                  <a:lnTo>
                    <a:pt x="2409" y="946"/>
                  </a:lnTo>
                  <a:lnTo>
                    <a:pt x="2593" y="950"/>
                  </a:lnTo>
                  <a:lnTo>
                    <a:pt x="3544" y="0"/>
                  </a:lnTo>
                  <a:lnTo>
                    <a:pt x="4270"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63"/>
            <p:cNvSpPr>
              <a:spLocks/>
            </p:cNvSpPr>
            <p:nvPr/>
          </p:nvSpPr>
          <p:spPr bwMode="auto">
            <a:xfrm>
              <a:off x="5545137" y="4132262"/>
              <a:ext cx="6550025" cy="7177088"/>
            </a:xfrm>
            <a:custGeom>
              <a:avLst/>
              <a:gdLst>
                <a:gd name="T0" fmla="*/ 0 w 4126"/>
                <a:gd name="T1" fmla="*/ 4521 h 4521"/>
                <a:gd name="T2" fmla="*/ 856 w 4126"/>
                <a:gd name="T3" fmla="*/ 3662 h 4521"/>
                <a:gd name="T4" fmla="*/ 859 w 4126"/>
                <a:gd name="T5" fmla="*/ 3393 h 4521"/>
                <a:gd name="T6" fmla="*/ 1154 w 4126"/>
                <a:gd name="T7" fmla="*/ 3097 h 4521"/>
                <a:gd name="T8" fmla="*/ 1156 w 4126"/>
                <a:gd name="T9" fmla="*/ 2866 h 4521"/>
                <a:gd name="T10" fmla="*/ 1431 w 4126"/>
                <a:gd name="T11" fmla="*/ 2591 h 4521"/>
                <a:gd name="T12" fmla="*/ 1428 w 4126"/>
                <a:gd name="T13" fmla="*/ 2528 h 4521"/>
                <a:gd name="T14" fmla="*/ 1603 w 4126"/>
                <a:gd name="T15" fmla="*/ 2353 h 4521"/>
                <a:gd name="T16" fmla="*/ 1613 w 4126"/>
                <a:gd name="T17" fmla="*/ 1837 h 4521"/>
                <a:gd name="T18" fmla="*/ 1915 w 4126"/>
                <a:gd name="T19" fmla="*/ 1532 h 4521"/>
                <a:gd name="T20" fmla="*/ 1915 w 4126"/>
                <a:gd name="T21" fmla="*/ 1426 h 4521"/>
                <a:gd name="T22" fmla="*/ 2405 w 4126"/>
                <a:gd name="T23" fmla="*/ 936 h 4521"/>
                <a:gd name="T24" fmla="*/ 2601 w 4126"/>
                <a:gd name="T25" fmla="*/ 941 h 4521"/>
                <a:gd name="T26" fmla="*/ 3544 w 4126"/>
                <a:gd name="T27" fmla="*/ 0 h 4521"/>
                <a:gd name="T28" fmla="*/ 4126 w 4126"/>
                <a:gd name="T29" fmla="*/ 0 h 4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126" h="4521">
                  <a:moveTo>
                    <a:pt x="0" y="4521"/>
                  </a:moveTo>
                  <a:lnTo>
                    <a:pt x="856" y="3662"/>
                  </a:lnTo>
                  <a:lnTo>
                    <a:pt x="859" y="3393"/>
                  </a:lnTo>
                  <a:lnTo>
                    <a:pt x="1154" y="3097"/>
                  </a:lnTo>
                  <a:lnTo>
                    <a:pt x="1156" y="2866"/>
                  </a:lnTo>
                  <a:lnTo>
                    <a:pt x="1431" y="2591"/>
                  </a:lnTo>
                  <a:lnTo>
                    <a:pt x="1428" y="2528"/>
                  </a:lnTo>
                  <a:lnTo>
                    <a:pt x="1603" y="2353"/>
                  </a:lnTo>
                  <a:lnTo>
                    <a:pt x="1613" y="1837"/>
                  </a:lnTo>
                  <a:lnTo>
                    <a:pt x="1915" y="1532"/>
                  </a:lnTo>
                  <a:lnTo>
                    <a:pt x="1915" y="1426"/>
                  </a:lnTo>
                  <a:lnTo>
                    <a:pt x="2405" y="936"/>
                  </a:lnTo>
                  <a:lnTo>
                    <a:pt x="2601" y="941"/>
                  </a:lnTo>
                  <a:lnTo>
                    <a:pt x="3544" y="0"/>
                  </a:lnTo>
                  <a:lnTo>
                    <a:pt x="4126"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64"/>
            <p:cNvSpPr>
              <a:spLocks/>
            </p:cNvSpPr>
            <p:nvPr/>
          </p:nvSpPr>
          <p:spPr bwMode="auto">
            <a:xfrm>
              <a:off x="5583237" y="4178300"/>
              <a:ext cx="6421438" cy="7167563"/>
            </a:xfrm>
            <a:custGeom>
              <a:avLst/>
              <a:gdLst>
                <a:gd name="T0" fmla="*/ 0 w 4045"/>
                <a:gd name="T1" fmla="*/ 4515 h 4515"/>
                <a:gd name="T2" fmla="*/ 875 w 4045"/>
                <a:gd name="T3" fmla="*/ 3643 h 4515"/>
                <a:gd name="T4" fmla="*/ 879 w 4045"/>
                <a:gd name="T5" fmla="*/ 3373 h 4515"/>
                <a:gd name="T6" fmla="*/ 1175 w 4045"/>
                <a:gd name="T7" fmla="*/ 3078 h 4515"/>
                <a:gd name="T8" fmla="*/ 1177 w 4045"/>
                <a:gd name="T9" fmla="*/ 2848 h 4515"/>
                <a:gd name="T10" fmla="*/ 1452 w 4045"/>
                <a:gd name="T11" fmla="*/ 2572 h 4515"/>
                <a:gd name="T12" fmla="*/ 1456 w 4045"/>
                <a:gd name="T13" fmla="*/ 2515 h 4515"/>
                <a:gd name="T14" fmla="*/ 1631 w 4045"/>
                <a:gd name="T15" fmla="*/ 2340 h 4515"/>
                <a:gd name="T16" fmla="*/ 1631 w 4045"/>
                <a:gd name="T17" fmla="*/ 1818 h 4515"/>
                <a:gd name="T18" fmla="*/ 1936 w 4045"/>
                <a:gd name="T19" fmla="*/ 1513 h 4515"/>
                <a:gd name="T20" fmla="*/ 1943 w 4045"/>
                <a:gd name="T21" fmla="*/ 1413 h 4515"/>
                <a:gd name="T22" fmla="*/ 2416 w 4045"/>
                <a:gd name="T23" fmla="*/ 938 h 4515"/>
                <a:gd name="T24" fmla="*/ 2615 w 4045"/>
                <a:gd name="T25" fmla="*/ 940 h 4515"/>
                <a:gd name="T26" fmla="*/ 3553 w 4045"/>
                <a:gd name="T27" fmla="*/ 0 h 4515"/>
                <a:gd name="T28" fmla="*/ 4045 w 4045"/>
                <a:gd name="T29" fmla="*/ 0 h 4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45" h="4515">
                  <a:moveTo>
                    <a:pt x="0" y="4515"/>
                  </a:moveTo>
                  <a:lnTo>
                    <a:pt x="875" y="3643"/>
                  </a:lnTo>
                  <a:lnTo>
                    <a:pt x="879" y="3373"/>
                  </a:lnTo>
                  <a:lnTo>
                    <a:pt x="1175" y="3078"/>
                  </a:lnTo>
                  <a:lnTo>
                    <a:pt x="1177" y="2848"/>
                  </a:lnTo>
                  <a:lnTo>
                    <a:pt x="1452" y="2572"/>
                  </a:lnTo>
                  <a:lnTo>
                    <a:pt x="1456" y="2515"/>
                  </a:lnTo>
                  <a:lnTo>
                    <a:pt x="1631" y="2340"/>
                  </a:lnTo>
                  <a:lnTo>
                    <a:pt x="1631" y="1818"/>
                  </a:lnTo>
                  <a:lnTo>
                    <a:pt x="1936" y="1513"/>
                  </a:lnTo>
                  <a:lnTo>
                    <a:pt x="1943" y="1413"/>
                  </a:lnTo>
                  <a:lnTo>
                    <a:pt x="2416" y="938"/>
                  </a:lnTo>
                  <a:lnTo>
                    <a:pt x="2615" y="940"/>
                  </a:lnTo>
                  <a:lnTo>
                    <a:pt x="3553" y="0"/>
                  </a:lnTo>
                  <a:lnTo>
                    <a:pt x="4045"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65"/>
            <p:cNvSpPr>
              <a:spLocks/>
            </p:cNvSpPr>
            <p:nvPr/>
          </p:nvSpPr>
          <p:spPr bwMode="auto">
            <a:xfrm>
              <a:off x="7189787" y="4237037"/>
              <a:ext cx="4635500" cy="5375275"/>
            </a:xfrm>
            <a:custGeom>
              <a:avLst/>
              <a:gdLst>
                <a:gd name="T0" fmla="*/ 2 w 2920"/>
                <a:gd name="T1" fmla="*/ 3386 h 3386"/>
                <a:gd name="T2" fmla="*/ 0 w 2920"/>
                <a:gd name="T3" fmla="*/ 3270 h 3386"/>
                <a:gd name="T4" fmla="*/ 213 w 2920"/>
                <a:gd name="T5" fmla="*/ 3057 h 3386"/>
                <a:gd name="T6" fmla="*/ 215 w 2920"/>
                <a:gd name="T7" fmla="*/ 2828 h 3386"/>
                <a:gd name="T8" fmla="*/ 489 w 2920"/>
                <a:gd name="T9" fmla="*/ 2551 h 3386"/>
                <a:gd name="T10" fmla="*/ 487 w 2920"/>
                <a:gd name="T11" fmla="*/ 2488 h 3386"/>
                <a:gd name="T12" fmla="*/ 662 w 2920"/>
                <a:gd name="T13" fmla="*/ 2313 h 3386"/>
                <a:gd name="T14" fmla="*/ 671 w 2920"/>
                <a:gd name="T15" fmla="*/ 1797 h 3386"/>
                <a:gd name="T16" fmla="*/ 974 w 2920"/>
                <a:gd name="T17" fmla="*/ 1492 h 3386"/>
                <a:gd name="T18" fmla="*/ 974 w 2920"/>
                <a:gd name="T19" fmla="*/ 1386 h 3386"/>
                <a:gd name="T20" fmla="*/ 1435 w 2920"/>
                <a:gd name="T21" fmla="*/ 925 h 3386"/>
                <a:gd name="T22" fmla="*/ 1641 w 2920"/>
                <a:gd name="T23" fmla="*/ 934 h 3386"/>
                <a:gd name="T24" fmla="*/ 2575 w 2920"/>
                <a:gd name="T25" fmla="*/ 0 h 3386"/>
                <a:gd name="T26" fmla="*/ 2920 w 2920"/>
                <a:gd name="T27" fmla="*/ 0 h 3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20" h="3386">
                  <a:moveTo>
                    <a:pt x="2" y="3386"/>
                  </a:moveTo>
                  <a:lnTo>
                    <a:pt x="0" y="3270"/>
                  </a:lnTo>
                  <a:lnTo>
                    <a:pt x="213" y="3057"/>
                  </a:lnTo>
                  <a:lnTo>
                    <a:pt x="215" y="2828"/>
                  </a:lnTo>
                  <a:lnTo>
                    <a:pt x="489" y="2551"/>
                  </a:lnTo>
                  <a:lnTo>
                    <a:pt x="487" y="2488"/>
                  </a:lnTo>
                  <a:lnTo>
                    <a:pt x="662" y="2313"/>
                  </a:lnTo>
                  <a:lnTo>
                    <a:pt x="671" y="1797"/>
                  </a:lnTo>
                  <a:lnTo>
                    <a:pt x="974" y="1492"/>
                  </a:lnTo>
                  <a:lnTo>
                    <a:pt x="974" y="1386"/>
                  </a:lnTo>
                  <a:lnTo>
                    <a:pt x="1435" y="925"/>
                  </a:lnTo>
                  <a:lnTo>
                    <a:pt x="1641" y="934"/>
                  </a:lnTo>
                  <a:lnTo>
                    <a:pt x="2575" y="0"/>
                  </a:lnTo>
                  <a:lnTo>
                    <a:pt x="2920"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66"/>
            <p:cNvSpPr>
              <a:spLocks/>
            </p:cNvSpPr>
            <p:nvPr/>
          </p:nvSpPr>
          <p:spPr bwMode="auto">
            <a:xfrm>
              <a:off x="5489575" y="6200775"/>
              <a:ext cx="2209800" cy="4075113"/>
            </a:xfrm>
            <a:custGeom>
              <a:avLst/>
              <a:gdLst>
                <a:gd name="T0" fmla="*/ 0 w 1392"/>
                <a:gd name="T1" fmla="*/ 2567 h 2567"/>
                <a:gd name="T2" fmla="*/ 369 w 1392"/>
                <a:gd name="T3" fmla="*/ 2201 h 2567"/>
                <a:gd name="T4" fmla="*/ 371 w 1392"/>
                <a:gd name="T5" fmla="*/ 1929 h 2567"/>
                <a:gd name="T6" fmla="*/ 697 w 1392"/>
                <a:gd name="T7" fmla="*/ 1603 h 2567"/>
                <a:gd name="T8" fmla="*/ 693 w 1392"/>
                <a:gd name="T9" fmla="*/ 1300 h 2567"/>
                <a:gd name="T10" fmla="*/ 894 w 1392"/>
                <a:gd name="T11" fmla="*/ 1099 h 2567"/>
                <a:gd name="T12" fmla="*/ 962 w 1392"/>
                <a:gd name="T13" fmla="*/ 1099 h 2567"/>
                <a:gd name="T14" fmla="*/ 1040 w 1392"/>
                <a:gd name="T15" fmla="*/ 1021 h 2567"/>
                <a:gd name="T16" fmla="*/ 1035 w 1392"/>
                <a:gd name="T17" fmla="*/ 931 h 2567"/>
                <a:gd name="T18" fmla="*/ 1199 w 1392"/>
                <a:gd name="T19" fmla="*/ 768 h 2567"/>
                <a:gd name="T20" fmla="*/ 1201 w 1392"/>
                <a:gd name="T21" fmla="*/ 378 h 2567"/>
                <a:gd name="T22" fmla="*/ 1262 w 1392"/>
                <a:gd name="T23" fmla="*/ 317 h 2567"/>
                <a:gd name="T24" fmla="*/ 1262 w 1392"/>
                <a:gd name="T25" fmla="*/ 128 h 2567"/>
                <a:gd name="T26" fmla="*/ 1392 w 1392"/>
                <a:gd name="T27" fmla="*/ 0 h 25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92" h="2567">
                  <a:moveTo>
                    <a:pt x="0" y="2567"/>
                  </a:moveTo>
                  <a:lnTo>
                    <a:pt x="369" y="2201"/>
                  </a:lnTo>
                  <a:lnTo>
                    <a:pt x="371" y="1929"/>
                  </a:lnTo>
                  <a:lnTo>
                    <a:pt x="697" y="1603"/>
                  </a:lnTo>
                  <a:lnTo>
                    <a:pt x="693" y="1300"/>
                  </a:lnTo>
                  <a:lnTo>
                    <a:pt x="894" y="1099"/>
                  </a:lnTo>
                  <a:lnTo>
                    <a:pt x="962" y="1099"/>
                  </a:lnTo>
                  <a:lnTo>
                    <a:pt x="1040" y="1021"/>
                  </a:lnTo>
                  <a:lnTo>
                    <a:pt x="1035" y="931"/>
                  </a:lnTo>
                  <a:lnTo>
                    <a:pt x="1199" y="768"/>
                  </a:lnTo>
                  <a:lnTo>
                    <a:pt x="1201" y="378"/>
                  </a:lnTo>
                  <a:lnTo>
                    <a:pt x="1262" y="317"/>
                  </a:lnTo>
                  <a:lnTo>
                    <a:pt x="1262" y="128"/>
                  </a:lnTo>
                  <a:lnTo>
                    <a:pt x="1392"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67"/>
            <p:cNvSpPr>
              <a:spLocks/>
            </p:cNvSpPr>
            <p:nvPr/>
          </p:nvSpPr>
          <p:spPr bwMode="auto">
            <a:xfrm>
              <a:off x="5553075" y="5945187"/>
              <a:ext cx="2382838" cy="4371975"/>
            </a:xfrm>
            <a:custGeom>
              <a:avLst/>
              <a:gdLst>
                <a:gd name="T0" fmla="*/ 0 w 1501"/>
                <a:gd name="T1" fmla="*/ 2754 h 2754"/>
                <a:gd name="T2" fmla="*/ 371 w 1501"/>
                <a:gd name="T3" fmla="*/ 2383 h 2754"/>
                <a:gd name="T4" fmla="*/ 374 w 1501"/>
                <a:gd name="T5" fmla="*/ 2114 h 2754"/>
                <a:gd name="T6" fmla="*/ 702 w 1501"/>
                <a:gd name="T7" fmla="*/ 1787 h 2754"/>
                <a:gd name="T8" fmla="*/ 697 w 1501"/>
                <a:gd name="T9" fmla="*/ 1485 h 2754"/>
                <a:gd name="T10" fmla="*/ 896 w 1501"/>
                <a:gd name="T11" fmla="*/ 1284 h 2754"/>
                <a:gd name="T12" fmla="*/ 958 w 1501"/>
                <a:gd name="T13" fmla="*/ 1277 h 2754"/>
                <a:gd name="T14" fmla="*/ 1038 w 1501"/>
                <a:gd name="T15" fmla="*/ 1199 h 2754"/>
                <a:gd name="T16" fmla="*/ 1038 w 1501"/>
                <a:gd name="T17" fmla="*/ 1116 h 2754"/>
                <a:gd name="T18" fmla="*/ 1203 w 1501"/>
                <a:gd name="T19" fmla="*/ 953 h 2754"/>
                <a:gd name="T20" fmla="*/ 1206 w 1501"/>
                <a:gd name="T21" fmla="*/ 563 h 2754"/>
                <a:gd name="T22" fmla="*/ 1265 w 1501"/>
                <a:gd name="T23" fmla="*/ 501 h 2754"/>
                <a:gd name="T24" fmla="*/ 1267 w 1501"/>
                <a:gd name="T25" fmla="*/ 312 h 2754"/>
                <a:gd name="T26" fmla="*/ 1501 w 1501"/>
                <a:gd name="T27" fmla="*/ 78 h 2754"/>
                <a:gd name="T28" fmla="*/ 1501 w 1501"/>
                <a:gd name="T29" fmla="*/ 0 h 2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01" h="2754">
                  <a:moveTo>
                    <a:pt x="0" y="2754"/>
                  </a:moveTo>
                  <a:lnTo>
                    <a:pt x="371" y="2383"/>
                  </a:lnTo>
                  <a:lnTo>
                    <a:pt x="374" y="2114"/>
                  </a:lnTo>
                  <a:lnTo>
                    <a:pt x="702" y="1787"/>
                  </a:lnTo>
                  <a:lnTo>
                    <a:pt x="697" y="1485"/>
                  </a:lnTo>
                  <a:lnTo>
                    <a:pt x="896" y="1284"/>
                  </a:lnTo>
                  <a:lnTo>
                    <a:pt x="958" y="1277"/>
                  </a:lnTo>
                  <a:lnTo>
                    <a:pt x="1038" y="1199"/>
                  </a:lnTo>
                  <a:lnTo>
                    <a:pt x="1038" y="1116"/>
                  </a:lnTo>
                  <a:lnTo>
                    <a:pt x="1203" y="953"/>
                  </a:lnTo>
                  <a:lnTo>
                    <a:pt x="1206" y="563"/>
                  </a:lnTo>
                  <a:lnTo>
                    <a:pt x="1265" y="501"/>
                  </a:lnTo>
                  <a:lnTo>
                    <a:pt x="1267" y="312"/>
                  </a:lnTo>
                  <a:lnTo>
                    <a:pt x="1501" y="78"/>
                  </a:lnTo>
                  <a:lnTo>
                    <a:pt x="1501"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68"/>
            <p:cNvSpPr>
              <a:spLocks/>
            </p:cNvSpPr>
            <p:nvPr/>
          </p:nvSpPr>
          <p:spPr bwMode="auto">
            <a:xfrm>
              <a:off x="8829675" y="4470400"/>
              <a:ext cx="2679700" cy="2717800"/>
            </a:xfrm>
            <a:custGeom>
              <a:avLst/>
              <a:gdLst>
                <a:gd name="T0" fmla="*/ 1688 w 1688"/>
                <a:gd name="T1" fmla="*/ 0 h 1712"/>
                <a:gd name="T2" fmla="*/ 759 w 1688"/>
                <a:gd name="T3" fmla="*/ 929 h 1712"/>
                <a:gd name="T4" fmla="*/ 560 w 1688"/>
                <a:gd name="T5" fmla="*/ 927 h 1712"/>
                <a:gd name="T6" fmla="*/ 102 w 1688"/>
                <a:gd name="T7" fmla="*/ 1385 h 1712"/>
                <a:gd name="T8" fmla="*/ 104 w 1688"/>
                <a:gd name="T9" fmla="*/ 1489 h 1712"/>
                <a:gd name="T10" fmla="*/ 2 w 1688"/>
                <a:gd name="T11" fmla="*/ 1593 h 1712"/>
                <a:gd name="T12" fmla="*/ 0 w 1688"/>
                <a:gd name="T13" fmla="*/ 1662 h 1712"/>
                <a:gd name="T14" fmla="*/ 50 w 1688"/>
                <a:gd name="T15" fmla="*/ 1712 h 17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8" h="1712">
                  <a:moveTo>
                    <a:pt x="1688" y="0"/>
                  </a:moveTo>
                  <a:lnTo>
                    <a:pt x="759" y="929"/>
                  </a:lnTo>
                  <a:lnTo>
                    <a:pt x="560" y="927"/>
                  </a:lnTo>
                  <a:lnTo>
                    <a:pt x="102" y="1385"/>
                  </a:lnTo>
                  <a:lnTo>
                    <a:pt x="104" y="1489"/>
                  </a:lnTo>
                  <a:lnTo>
                    <a:pt x="2" y="1593"/>
                  </a:lnTo>
                  <a:lnTo>
                    <a:pt x="0" y="1662"/>
                  </a:lnTo>
                  <a:lnTo>
                    <a:pt x="50" y="1712"/>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69"/>
            <p:cNvSpPr>
              <a:spLocks/>
            </p:cNvSpPr>
            <p:nvPr/>
          </p:nvSpPr>
          <p:spPr bwMode="auto">
            <a:xfrm>
              <a:off x="9118600" y="4522787"/>
              <a:ext cx="2443163" cy="2503488"/>
            </a:xfrm>
            <a:custGeom>
              <a:avLst/>
              <a:gdLst>
                <a:gd name="T0" fmla="*/ 47 w 1539"/>
                <a:gd name="T1" fmla="*/ 1577 h 1577"/>
                <a:gd name="T2" fmla="*/ 0 w 1539"/>
                <a:gd name="T3" fmla="*/ 1530 h 1577"/>
                <a:gd name="T4" fmla="*/ 5 w 1539"/>
                <a:gd name="T5" fmla="*/ 1348 h 1577"/>
                <a:gd name="T6" fmla="*/ 218 w 1539"/>
                <a:gd name="T7" fmla="*/ 1135 h 1577"/>
                <a:gd name="T8" fmla="*/ 464 w 1539"/>
                <a:gd name="T9" fmla="*/ 1142 h 1577"/>
                <a:gd name="T10" fmla="*/ 508 w 1539"/>
                <a:gd name="T11" fmla="*/ 1097 h 1577"/>
                <a:gd name="T12" fmla="*/ 508 w 1539"/>
                <a:gd name="T13" fmla="*/ 1031 h 1577"/>
                <a:gd name="T14" fmla="*/ 1539 w 1539"/>
                <a:gd name="T15" fmla="*/ 0 h 157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39" h="1577">
                  <a:moveTo>
                    <a:pt x="47" y="1577"/>
                  </a:moveTo>
                  <a:lnTo>
                    <a:pt x="0" y="1530"/>
                  </a:lnTo>
                  <a:lnTo>
                    <a:pt x="5" y="1348"/>
                  </a:lnTo>
                  <a:lnTo>
                    <a:pt x="218" y="1135"/>
                  </a:lnTo>
                  <a:lnTo>
                    <a:pt x="464" y="1142"/>
                  </a:lnTo>
                  <a:lnTo>
                    <a:pt x="508" y="1097"/>
                  </a:lnTo>
                  <a:lnTo>
                    <a:pt x="508" y="1031"/>
                  </a:lnTo>
                  <a:lnTo>
                    <a:pt x="1539"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70"/>
            <p:cNvSpPr>
              <a:spLocks/>
            </p:cNvSpPr>
            <p:nvPr/>
          </p:nvSpPr>
          <p:spPr bwMode="auto">
            <a:xfrm>
              <a:off x="9355137" y="4575175"/>
              <a:ext cx="2259013" cy="2390775"/>
            </a:xfrm>
            <a:custGeom>
              <a:avLst/>
              <a:gdLst>
                <a:gd name="T0" fmla="*/ 0 w 1423"/>
                <a:gd name="T1" fmla="*/ 1506 h 1506"/>
                <a:gd name="T2" fmla="*/ 400 w 1423"/>
                <a:gd name="T3" fmla="*/ 1104 h 1506"/>
                <a:gd name="T4" fmla="*/ 397 w 1423"/>
                <a:gd name="T5" fmla="*/ 1026 h 1506"/>
                <a:gd name="T6" fmla="*/ 1423 w 1423"/>
                <a:gd name="T7" fmla="*/ 0 h 1506"/>
              </a:gdLst>
              <a:ahLst/>
              <a:cxnLst>
                <a:cxn ang="0">
                  <a:pos x="T0" y="T1"/>
                </a:cxn>
                <a:cxn ang="0">
                  <a:pos x="T2" y="T3"/>
                </a:cxn>
                <a:cxn ang="0">
                  <a:pos x="T4" y="T5"/>
                </a:cxn>
                <a:cxn ang="0">
                  <a:pos x="T6" y="T7"/>
                </a:cxn>
              </a:cxnLst>
              <a:rect l="0" t="0" r="r" b="b"/>
              <a:pathLst>
                <a:path w="1423" h="1506">
                  <a:moveTo>
                    <a:pt x="0" y="1506"/>
                  </a:moveTo>
                  <a:lnTo>
                    <a:pt x="400" y="1104"/>
                  </a:lnTo>
                  <a:lnTo>
                    <a:pt x="397" y="1026"/>
                  </a:lnTo>
                  <a:lnTo>
                    <a:pt x="1423"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71"/>
            <p:cNvSpPr>
              <a:spLocks/>
            </p:cNvSpPr>
            <p:nvPr/>
          </p:nvSpPr>
          <p:spPr bwMode="auto">
            <a:xfrm>
              <a:off x="8904287" y="4608512"/>
              <a:ext cx="2744788" cy="2797175"/>
            </a:xfrm>
            <a:custGeom>
              <a:avLst/>
              <a:gdLst>
                <a:gd name="T0" fmla="*/ 0 w 1729"/>
                <a:gd name="T1" fmla="*/ 1762 h 1762"/>
                <a:gd name="T2" fmla="*/ 128 w 1729"/>
                <a:gd name="T3" fmla="*/ 1762 h 1762"/>
                <a:gd name="T4" fmla="*/ 745 w 1729"/>
                <a:gd name="T5" fmla="*/ 1142 h 1762"/>
                <a:gd name="T6" fmla="*/ 743 w 1729"/>
                <a:gd name="T7" fmla="*/ 986 h 1762"/>
                <a:gd name="T8" fmla="*/ 1729 w 1729"/>
                <a:gd name="T9" fmla="*/ 0 h 1762"/>
              </a:gdLst>
              <a:ahLst/>
              <a:cxnLst>
                <a:cxn ang="0">
                  <a:pos x="T0" y="T1"/>
                </a:cxn>
                <a:cxn ang="0">
                  <a:pos x="T2" y="T3"/>
                </a:cxn>
                <a:cxn ang="0">
                  <a:pos x="T4" y="T5"/>
                </a:cxn>
                <a:cxn ang="0">
                  <a:pos x="T6" y="T7"/>
                </a:cxn>
                <a:cxn ang="0">
                  <a:pos x="T8" y="T9"/>
                </a:cxn>
              </a:cxnLst>
              <a:rect l="0" t="0" r="r" b="b"/>
              <a:pathLst>
                <a:path w="1729" h="1762">
                  <a:moveTo>
                    <a:pt x="0" y="1762"/>
                  </a:moveTo>
                  <a:lnTo>
                    <a:pt x="128" y="1762"/>
                  </a:lnTo>
                  <a:lnTo>
                    <a:pt x="745" y="1142"/>
                  </a:lnTo>
                  <a:lnTo>
                    <a:pt x="743" y="986"/>
                  </a:lnTo>
                  <a:lnTo>
                    <a:pt x="1729"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72"/>
            <p:cNvSpPr>
              <a:spLocks/>
            </p:cNvSpPr>
            <p:nvPr/>
          </p:nvSpPr>
          <p:spPr bwMode="auto">
            <a:xfrm>
              <a:off x="8318500" y="4654550"/>
              <a:ext cx="3344863" cy="3662363"/>
            </a:xfrm>
            <a:custGeom>
              <a:avLst/>
              <a:gdLst>
                <a:gd name="T0" fmla="*/ 0 w 2107"/>
                <a:gd name="T1" fmla="*/ 2307 h 2307"/>
                <a:gd name="T2" fmla="*/ 157 w 2107"/>
                <a:gd name="T3" fmla="*/ 2151 h 2307"/>
                <a:gd name="T4" fmla="*/ 161 w 2107"/>
                <a:gd name="T5" fmla="*/ 1960 h 2307"/>
                <a:gd name="T6" fmla="*/ 279 w 2107"/>
                <a:gd name="T7" fmla="*/ 1842 h 2307"/>
                <a:gd name="T8" fmla="*/ 445 w 2107"/>
                <a:gd name="T9" fmla="*/ 1851 h 2307"/>
                <a:gd name="T10" fmla="*/ 1147 w 2107"/>
                <a:gd name="T11" fmla="*/ 1146 h 2307"/>
                <a:gd name="T12" fmla="*/ 1145 w 2107"/>
                <a:gd name="T13" fmla="*/ 964 h 2307"/>
                <a:gd name="T14" fmla="*/ 2107 w 2107"/>
                <a:gd name="T15" fmla="*/ 0 h 23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07" h="2307">
                  <a:moveTo>
                    <a:pt x="0" y="2307"/>
                  </a:moveTo>
                  <a:lnTo>
                    <a:pt x="157" y="2151"/>
                  </a:lnTo>
                  <a:lnTo>
                    <a:pt x="161" y="1960"/>
                  </a:lnTo>
                  <a:lnTo>
                    <a:pt x="279" y="1842"/>
                  </a:lnTo>
                  <a:lnTo>
                    <a:pt x="445" y="1851"/>
                  </a:lnTo>
                  <a:lnTo>
                    <a:pt x="1147" y="1146"/>
                  </a:lnTo>
                  <a:lnTo>
                    <a:pt x="1145" y="964"/>
                  </a:lnTo>
                  <a:lnTo>
                    <a:pt x="2107"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73"/>
            <p:cNvSpPr>
              <a:spLocks/>
            </p:cNvSpPr>
            <p:nvPr/>
          </p:nvSpPr>
          <p:spPr bwMode="auto">
            <a:xfrm>
              <a:off x="8199437" y="4679950"/>
              <a:ext cx="3524250" cy="3867150"/>
            </a:xfrm>
            <a:custGeom>
              <a:avLst/>
              <a:gdLst>
                <a:gd name="T0" fmla="*/ 2220 w 2220"/>
                <a:gd name="T1" fmla="*/ 0 h 2436"/>
                <a:gd name="T2" fmla="*/ 1255 w 2220"/>
                <a:gd name="T3" fmla="*/ 965 h 2436"/>
                <a:gd name="T4" fmla="*/ 1260 w 2220"/>
                <a:gd name="T5" fmla="*/ 1149 h 2436"/>
                <a:gd name="T6" fmla="*/ 555 w 2220"/>
                <a:gd name="T7" fmla="*/ 1852 h 2436"/>
                <a:gd name="T8" fmla="*/ 397 w 2220"/>
                <a:gd name="T9" fmla="*/ 1849 h 2436"/>
                <a:gd name="T10" fmla="*/ 279 w 2220"/>
                <a:gd name="T11" fmla="*/ 1970 h 2436"/>
                <a:gd name="T12" fmla="*/ 274 w 2220"/>
                <a:gd name="T13" fmla="*/ 2159 h 2436"/>
                <a:gd name="T14" fmla="*/ 0 w 2220"/>
                <a:gd name="T15" fmla="*/ 2436 h 24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20" h="2436">
                  <a:moveTo>
                    <a:pt x="2220" y="0"/>
                  </a:moveTo>
                  <a:lnTo>
                    <a:pt x="1255" y="965"/>
                  </a:lnTo>
                  <a:lnTo>
                    <a:pt x="1260" y="1149"/>
                  </a:lnTo>
                  <a:lnTo>
                    <a:pt x="555" y="1852"/>
                  </a:lnTo>
                  <a:lnTo>
                    <a:pt x="397" y="1849"/>
                  </a:lnTo>
                  <a:lnTo>
                    <a:pt x="279" y="1970"/>
                  </a:lnTo>
                  <a:lnTo>
                    <a:pt x="274" y="2159"/>
                  </a:lnTo>
                  <a:lnTo>
                    <a:pt x="0" y="2436"/>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74"/>
            <p:cNvSpPr>
              <a:spLocks/>
            </p:cNvSpPr>
            <p:nvPr/>
          </p:nvSpPr>
          <p:spPr bwMode="auto">
            <a:xfrm>
              <a:off x="8859837" y="4789487"/>
              <a:ext cx="2968625" cy="3119438"/>
            </a:xfrm>
            <a:custGeom>
              <a:avLst/>
              <a:gdLst>
                <a:gd name="T0" fmla="*/ 1870 w 1870"/>
                <a:gd name="T1" fmla="*/ 0 h 1965"/>
                <a:gd name="T2" fmla="*/ 905 w 1870"/>
                <a:gd name="T3" fmla="*/ 962 h 1965"/>
                <a:gd name="T4" fmla="*/ 903 w 1870"/>
                <a:gd name="T5" fmla="*/ 1139 h 1965"/>
                <a:gd name="T6" fmla="*/ 80 w 1870"/>
                <a:gd name="T7" fmla="*/ 1962 h 1965"/>
                <a:gd name="T8" fmla="*/ 0 w 1870"/>
                <a:gd name="T9" fmla="*/ 1965 h 1965"/>
              </a:gdLst>
              <a:ahLst/>
              <a:cxnLst>
                <a:cxn ang="0">
                  <a:pos x="T0" y="T1"/>
                </a:cxn>
                <a:cxn ang="0">
                  <a:pos x="T2" y="T3"/>
                </a:cxn>
                <a:cxn ang="0">
                  <a:pos x="T4" y="T5"/>
                </a:cxn>
                <a:cxn ang="0">
                  <a:pos x="T6" y="T7"/>
                </a:cxn>
                <a:cxn ang="0">
                  <a:pos x="T8" y="T9"/>
                </a:cxn>
              </a:cxnLst>
              <a:rect l="0" t="0" r="r" b="b"/>
              <a:pathLst>
                <a:path w="1870" h="1965">
                  <a:moveTo>
                    <a:pt x="1870" y="0"/>
                  </a:moveTo>
                  <a:lnTo>
                    <a:pt x="905" y="962"/>
                  </a:lnTo>
                  <a:lnTo>
                    <a:pt x="903" y="1139"/>
                  </a:lnTo>
                  <a:lnTo>
                    <a:pt x="80" y="1962"/>
                  </a:lnTo>
                  <a:lnTo>
                    <a:pt x="0" y="1965"/>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75"/>
            <p:cNvSpPr>
              <a:spLocks/>
            </p:cNvSpPr>
            <p:nvPr/>
          </p:nvSpPr>
          <p:spPr bwMode="auto">
            <a:xfrm>
              <a:off x="8012112" y="3592512"/>
              <a:ext cx="3948113" cy="2773363"/>
            </a:xfrm>
            <a:custGeom>
              <a:avLst/>
              <a:gdLst>
                <a:gd name="T0" fmla="*/ 4 w 2487"/>
                <a:gd name="T1" fmla="*/ 1747 h 1747"/>
                <a:gd name="T2" fmla="*/ 0 w 2487"/>
                <a:gd name="T3" fmla="*/ 1657 h 1747"/>
                <a:gd name="T4" fmla="*/ 1655 w 2487"/>
                <a:gd name="T5" fmla="*/ 0 h 1747"/>
                <a:gd name="T6" fmla="*/ 2487 w 2487"/>
                <a:gd name="T7" fmla="*/ 0 h 1747"/>
              </a:gdLst>
              <a:ahLst/>
              <a:cxnLst>
                <a:cxn ang="0">
                  <a:pos x="T0" y="T1"/>
                </a:cxn>
                <a:cxn ang="0">
                  <a:pos x="T2" y="T3"/>
                </a:cxn>
                <a:cxn ang="0">
                  <a:pos x="T4" y="T5"/>
                </a:cxn>
                <a:cxn ang="0">
                  <a:pos x="T6" y="T7"/>
                </a:cxn>
              </a:cxnLst>
              <a:rect l="0" t="0" r="r" b="b"/>
              <a:pathLst>
                <a:path w="2487" h="1747">
                  <a:moveTo>
                    <a:pt x="4" y="1747"/>
                  </a:moveTo>
                  <a:lnTo>
                    <a:pt x="0" y="1657"/>
                  </a:lnTo>
                  <a:lnTo>
                    <a:pt x="1655" y="0"/>
                  </a:lnTo>
                  <a:lnTo>
                    <a:pt x="2487"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76"/>
            <p:cNvSpPr>
              <a:spLocks/>
            </p:cNvSpPr>
            <p:nvPr/>
          </p:nvSpPr>
          <p:spPr bwMode="auto">
            <a:xfrm>
              <a:off x="8293100" y="3546475"/>
              <a:ext cx="3606800" cy="2165350"/>
            </a:xfrm>
            <a:custGeom>
              <a:avLst/>
              <a:gdLst>
                <a:gd name="T0" fmla="*/ 0 w 2272"/>
                <a:gd name="T1" fmla="*/ 1364 h 1364"/>
                <a:gd name="T2" fmla="*/ 64 w 2272"/>
                <a:gd name="T3" fmla="*/ 1301 h 1364"/>
                <a:gd name="T4" fmla="*/ 147 w 2272"/>
                <a:gd name="T5" fmla="*/ 1298 h 1364"/>
                <a:gd name="T6" fmla="*/ 1445 w 2272"/>
                <a:gd name="T7" fmla="*/ 0 h 1364"/>
                <a:gd name="T8" fmla="*/ 2272 w 2272"/>
                <a:gd name="T9" fmla="*/ 0 h 1364"/>
              </a:gdLst>
              <a:ahLst/>
              <a:cxnLst>
                <a:cxn ang="0">
                  <a:pos x="T0" y="T1"/>
                </a:cxn>
                <a:cxn ang="0">
                  <a:pos x="T2" y="T3"/>
                </a:cxn>
                <a:cxn ang="0">
                  <a:pos x="T4" y="T5"/>
                </a:cxn>
                <a:cxn ang="0">
                  <a:pos x="T6" y="T7"/>
                </a:cxn>
                <a:cxn ang="0">
                  <a:pos x="T8" y="T9"/>
                </a:cxn>
              </a:cxnLst>
              <a:rect l="0" t="0" r="r" b="b"/>
              <a:pathLst>
                <a:path w="2272" h="1364">
                  <a:moveTo>
                    <a:pt x="0" y="1364"/>
                  </a:moveTo>
                  <a:lnTo>
                    <a:pt x="64" y="1301"/>
                  </a:lnTo>
                  <a:lnTo>
                    <a:pt x="147" y="1298"/>
                  </a:lnTo>
                  <a:lnTo>
                    <a:pt x="1445" y="0"/>
                  </a:lnTo>
                  <a:lnTo>
                    <a:pt x="2272"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77"/>
            <p:cNvSpPr>
              <a:spLocks/>
            </p:cNvSpPr>
            <p:nvPr/>
          </p:nvSpPr>
          <p:spPr bwMode="auto">
            <a:xfrm>
              <a:off x="7264400" y="3232150"/>
              <a:ext cx="4500563" cy="4635500"/>
            </a:xfrm>
            <a:custGeom>
              <a:avLst/>
              <a:gdLst>
                <a:gd name="T0" fmla="*/ 0 w 2835"/>
                <a:gd name="T1" fmla="*/ 2920 h 2920"/>
                <a:gd name="T2" fmla="*/ 2 w 2835"/>
                <a:gd name="T3" fmla="*/ 2849 h 2920"/>
                <a:gd name="T4" fmla="*/ 177 w 2835"/>
                <a:gd name="T5" fmla="*/ 2674 h 2920"/>
                <a:gd name="T6" fmla="*/ 175 w 2835"/>
                <a:gd name="T7" fmla="*/ 2276 h 2920"/>
                <a:gd name="T8" fmla="*/ 234 w 2835"/>
                <a:gd name="T9" fmla="*/ 2215 h 2920"/>
                <a:gd name="T10" fmla="*/ 234 w 2835"/>
                <a:gd name="T11" fmla="*/ 2016 h 2920"/>
                <a:gd name="T12" fmla="*/ 423 w 2835"/>
                <a:gd name="T13" fmla="*/ 1827 h 2920"/>
                <a:gd name="T14" fmla="*/ 487 w 2835"/>
                <a:gd name="T15" fmla="*/ 1830 h 2920"/>
                <a:gd name="T16" fmla="*/ 589 w 2835"/>
                <a:gd name="T17" fmla="*/ 1728 h 2920"/>
                <a:gd name="T18" fmla="*/ 586 w 2835"/>
                <a:gd name="T19" fmla="*/ 1652 h 2920"/>
                <a:gd name="T20" fmla="*/ 518 w 2835"/>
                <a:gd name="T21" fmla="*/ 1586 h 2920"/>
                <a:gd name="T22" fmla="*/ 667 w 2835"/>
                <a:gd name="T23" fmla="*/ 1435 h 2920"/>
                <a:gd name="T24" fmla="*/ 771 w 2835"/>
                <a:gd name="T25" fmla="*/ 1437 h 2920"/>
                <a:gd name="T26" fmla="*/ 2206 w 2835"/>
                <a:gd name="T27" fmla="*/ 0 h 2920"/>
                <a:gd name="T28" fmla="*/ 2835 w 2835"/>
                <a:gd name="T29" fmla="*/ 0 h 29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35" h="2920">
                  <a:moveTo>
                    <a:pt x="0" y="2920"/>
                  </a:moveTo>
                  <a:lnTo>
                    <a:pt x="2" y="2849"/>
                  </a:lnTo>
                  <a:lnTo>
                    <a:pt x="177" y="2674"/>
                  </a:lnTo>
                  <a:lnTo>
                    <a:pt x="175" y="2276"/>
                  </a:lnTo>
                  <a:lnTo>
                    <a:pt x="234" y="2215"/>
                  </a:lnTo>
                  <a:lnTo>
                    <a:pt x="234" y="2016"/>
                  </a:lnTo>
                  <a:lnTo>
                    <a:pt x="423" y="1827"/>
                  </a:lnTo>
                  <a:lnTo>
                    <a:pt x="487" y="1830"/>
                  </a:lnTo>
                  <a:lnTo>
                    <a:pt x="589" y="1728"/>
                  </a:lnTo>
                  <a:lnTo>
                    <a:pt x="586" y="1652"/>
                  </a:lnTo>
                  <a:lnTo>
                    <a:pt x="518" y="1586"/>
                  </a:lnTo>
                  <a:lnTo>
                    <a:pt x="667" y="1435"/>
                  </a:lnTo>
                  <a:lnTo>
                    <a:pt x="771" y="1437"/>
                  </a:lnTo>
                  <a:lnTo>
                    <a:pt x="2206" y="0"/>
                  </a:lnTo>
                  <a:lnTo>
                    <a:pt x="2835"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78"/>
            <p:cNvSpPr>
              <a:spLocks/>
            </p:cNvSpPr>
            <p:nvPr/>
          </p:nvSpPr>
          <p:spPr bwMode="auto">
            <a:xfrm>
              <a:off x="3856037" y="6369050"/>
              <a:ext cx="2079625" cy="3251200"/>
            </a:xfrm>
            <a:custGeom>
              <a:avLst/>
              <a:gdLst>
                <a:gd name="T0" fmla="*/ 0 w 1310"/>
                <a:gd name="T1" fmla="*/ 2048 h 2048"/>
                <a:gd name="T2" fmla="*/ 892 w 1310"/>
                <a:gd name="T3" fmla="*/ 1156 h 2048"/>
                <a:gd name="T4" fmla="*/ 889 w 1310"/>
                <a:gd name="T5" fmla="*/ 915 h 2048"/>
                <a:gd name="T6" fmla="*/ 1305 w 1310"/>
                <a:gd name="T7" fmla="*/ 501 h 2048"/>
                <a:gd name="T8" fmla="*/ 1310 w 1310"/>
                <a:gd name="T9" fmla="*/ 59 h 2048"/>
                <a:gd name="T10" fmla="*/ 1251 w 1310"/>
                <a:gd name="T11" fmla="*/ 0 h 2048"/>
              </a:gdLst>
              <a:ahLst/>
              <a:cxnLst>
                <a:cxn ang="0">
                  <a:pos x="T0" y="T1"/>
                </a:cxn>
                <a:cxn ang="0">
                  <a:pos x="T2" y="T3"/>
                </a:cxn>
                <a:cxn ang="0">
                  <a:pos x="T4" y="T5"/>
                </a:cxn>
                <a:cxn ang="0">
                  <a:pos x="T6" y="T7"/>
                </a:cxn>
                <a:cxn ang="0">
                  <a:pos x="T8" y="T9"/>
                </a:cxn>
                <a:cxn ang="0">
                  <a:pos x="T10" y="T11"/>
                </a:cxn>
              </a:cxnLst>
              <a:rect l="0" t="0" r="r" b="b"/>
              <a:pathLst>
                <a:path w="1310" h="2048">
                  <a:moveTo>
                    <a:pt x="0" y="2048"/>
                  </a:moveTo>
                  <a:lnTo>
                    <a:pt x="892" y="1156"/>
                  </a:lnTo>
                  <a:lnTo>
                    <a:pt x="889" y="915"/>
                  </a:lnTo>
                  <a:lnTo>
                    <a:pt x="1305" y="501"/>
                  </a:lnTo>
                  <a:lnTo>
                    <a:pt x="1310" y="59"/>
                  </a:lnTo>
                  <a:lnTo>
                    <a:pt x="1251"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79"/>
            <p:cNvSpPr>
              <a:spLocks/>
            </p:cNvSpPr>
            <p:nvPr/>
          </p:nvSpPr>
          <p:spPr bwMode="auto">
            <a:xfrm>
              <a:off x="3908425" y="6159500"/>
              <a:ext cx="2197100" cy="3513138"/>
            </a:xfrm>
            <a:custGeom>
              <a:avLst/>
              <a:gdLst>
                <a:gd name="T0" fmla="*/ 0 w 1384"/>
                <a:gd name="T1" fmla="*/ 2213 h 2213"/>
                <a:gd name="T2" fmla="*/ 892 w 1384"/>
                <a:gd name="T3" fmla="*/ 1321 h 2213"/>
                <a:gd name="T4" fmla="*/ 889 w 1384"/>
                <a:gd name="T5" fmla="*/ 1083 h 2213"/>
                <a:gd name="T6" fmla="*/ 1306 w 1384"/>
                <a:gd name="T7" fmla="*/ 667 h 2213"/>
                <a:gd name="T8" fmla="*/ 1301 w 1384"/>
                <a:gd name="T9" fmla="*/ 83 h 2213"/>
                <a:gd name="T10" fmla="*/ 1384 w 1384"/>
                <a:gd name="T11" fmla="*/ 0 h 2213"/>
              </a:gdLst>
              <a:ahLst/>
              <a:cxnLst>
                <a:cxn ang="0">
                  <a:pos x="T0" y="T1"/>
                </a:cxn>
                <a:cxn ang="0">
                  <a:pos x="T2" y="T3"/>
                </a:cxn>
                <a:cxn ang="0">
                  <a:pos x="T4" y="T5"/>
                </a:cxn>
                <a:cxn ang="0">
                  <a:pos x="T6" y="T7"/>
                </a:cxn>
                <a:cxn ang="0">
                  <a:pos x="T8" y="T9"/>
                </a:cxn>
                <a:cxn ang="0">
                  <a:pos x="T10" y="T11"/>
                </a:cxn>
              </a:cxnLst>
              <a:rect l="0" t="0" r="r" b="b"/>
              <a:pathLst>
                <a:path w="1384" h="2213">
                  <a:moveTo>
                    <a:pt x="0" y="2213"/>
                  </a:moveTo>
                  <a:lnTo>
                    <a:pt x="892" y="1321"/>
                  </a:lnTo>
                  <a:lnTo>
                    <a:pt x="889" y="1083"/>
                  </a:lnTo>
                  <a:lnTo>
                    <a:pt x="1306" y="667"/>
                  </a:lnTo>
                  <a:lnTo>
                    <a:pt x="1301" y="83"/>
                  </a:lnTo>
                  <a:lnTo>
                    <a:pt x="1384"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80"/>
            <p:cNvSpPr>
              <a:spLocks/>
            </p:cNvSpPr>
            <p:nvPr/>
          </p:nvSpPr>
          <p:spPr bwMode="auto">
            <a:xfrm>
              <a:off x="3962400" y="6602412"/>
              <a:ext cx="2355850" cy="3122613"/>
            </a:xfrm>
            <a:custGeom>
              <a:avLst/>
              <a:gdLst>
                <a:gd name="T0" fmla="*/ 0 w 1484"/>
                <a:gd name="T1" fmla="*/ 1967 h 1967"/>
                <a:gd name="T2" fmla="*/ 891 w 1484"/>
                <a:gd name="T3" fmla="*/ 1076 h 1967"/>
                <a:gd name="T4" fmla="*/ 884 w 1484"/>
                <a:gd name="T5" fmla="*/ 830 h 1967"/>
                <a:gd name="T6" fmla="*/ 1392 w 1484"/>
                <a:gd name="T7" fmla="*/ 321 h 1967"/>
                <a:gd name="T8" fmla="*/ 1394 w 1484"/>
                <a:gd name="T9" fmla="*/ 90 h 1967"/>
                <a:gd name="T10" fmla="*/ 1484 w 1484"/>
                <a:gd name="T11" fmla="*/ 0 h 1967"/>
              </a:gdLst>
              <a:ahLst/>
              <a:cxnLst>
                <a:cxn ang="0">
                  <a:pos x="T0" y="T1"/>
                </a:cxn>
                <a:cxn ang="0">
                  <a:pos x="T2" y="T3"/>
                </a:cxn>
                <a:cxn ang="0">
                  <a:pos x="T4" y="T5"/>
                </a:cxn>
                <a:cxn ang="0">
                  <a:pos x="T6" y="T7"/>
                </a:cxn>
                <a:cxn ang="0">
                  <a:pos x="T8" y="T9"/>
                </a:cxn>
                <a:cxn ang="0">
                  <a:pos x="T10" y="T11"/>
                </a:cxn>
              </a:cxnLst>
              <a:rect l="0" t="0" r="r" b="b"/>
              <a:pathLst>
                <a:path w="1484" h="1967">
                  <a:moveTo>
                    <a:pt x="0" y="1967"/>
                  </a:moveTo>
                  <a:lnTo>
                    <a:pt x="891" y="1076"/>
                  </a:lnTo>
                  <a:lnTo>
                    <a:pt x="884" y="830"/>
                  </a:lnTo>
                  <a:lnTo>
                    <a:pt x="1392" y="321"/>
                  </a:lnTo>
                  <a:lnTo>
                    <a:pt x="1394" y="90"/>
                  </a:lnTo>
                  <a:lnTo>
                    <a:pt x="1484"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81"/>
            <p:cNvSpPr>
              <a:spLocks/>
            </p:cNvSpPr>
            <p:nvPr/>
          </p:nvSpPr>
          <p:spPr bwMode="auto">
            <a:xfrm>
              <a:off x="4048125" y="5329237"/>
              <a:ext cx="2630488" cy="4481513"/>
            </a:xfrm>
            <a:custGeom>
              <a:avLst/>
              <a:gdLst>
                <a:gd name="T0" fmla="*/ 1657 w 1657"/>
                <a:gd name="T1" fmla="*/ 0 h 2823"/>
                <a:gd name="T2" fmla="*/ 1567 w 1657"/>
                <a:gd name="T3" fmla="*/ 90 h 2823"/>
                <a:gd name="T4" fmla="*/ 1565 w 1657"/>
                <a:gd name="T5" fmla="*/ 159 h 2823"/>
                <a:gd name="T6" fmla="*/ 1418 w 1657"/>
                <a:gd name="T7" fmla="*/ 308 h 2823"/>
                <a:gd name="T8" fmla="*/ 1421 w 1657"/>
                <a:gd name="T9" fmla="*/ 414 h 2823"/>
                <a:gd name="T10" fmla="*/ 1489 w 1657"/>
                <a:gd name="T11" fmla="*/ 480 h 2823"/>
                <a:gd name="T12" fmla="*/ 1489 w 1657"/>
                <a:gd name="T13" fmla="*/ 695 h 2823"/>
                <a:gd name="T14" fmla="*/ 1575 w 1657"/>
                <a:gd name="T15" fmla="*/ 781 h 2823"/>
                <a:gd name="T16" fmla="*/ 1572 w 1657"/>
                <a:gd name="T17" fmla="*/ 967 h 2823"/>
                <a:gd name="T18" fmla="*/ 903 w 1657"/>
                <a:gd name="T19" fmla="*/ 1636 h 2823"/>
                <a:gd name="T20" fmla="*/ 905 w 1657"/>
                <a:gd name="T21" fmla="*/ 2131 h 2823"/>
                <a:gd name="T22" fmla="*/ 624 w 1657"/>
                <a:gd name="T23" fmla="*/ 2410 h 2823"/>
                <a:gd name="T24" fmla="*/ 404 w 1657"/>
                <a:gd name="T25" fmla="*/ 2417 h 2823"/>
                <a:gd name="T26" fmla="*/ 0 w 1657"/>
                <a:gd name="T27" fmla="*/ 2823 h 2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57" h="2823">
                  <a:moveTo>
                    <a:pt x="1657" y="0"/>
                  </a:moveTo>
                  <a:lnTo>
                    <a:pt x="1567" y="90"/>
                  </a:lnTo>
                  <a:lnTo>
                    <a:pt x="1565" y="159"/>
                  </a:lnTo>
                  <a:lnTo>
                    <a:pt x="1418" y="308"/>
                  </a:lnTo>
                  <a:lnTo>
                    <a:pt x="1421" y="414"/>
                  </a:lnTo>
                  <a:lnTo>
                    <a:pt x="1489" y="480"/>
                  </a:lnTo>
                  <a:lnTo>
                    <a:pt x="1489" y="695"/>
                  </a:lnTo>
                  <a:lnTo>
                    <a:pt x="1575" y="781"/>
                  </a:lnTo>
                  <a:lnTo>
                    <a:pt x="1572" y="967"/>
                  </a:lnTo>
                  <a:lnTo>
                    <a:pt x="903" y="1636"/>
                  </a:lnTo>
                  <a:lnTo>
                    <a:pt x="905" y="2131"/>
                  </a:lnTo>
                  <a:lnTo>
                    <a:pt x="624" y="2410"/>
                  </a:lnTo>
                  <a:lnTo>
                    <a:pt x="404" y="2417"/>
                  </a:lnTo>
                  <a:lnTo>
                    <a:pt x="0" y="2823"/>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82"/>
            <p:cNvSpPr>
              <a:spLocks/>
            </p:cNvSpPr>
            <p:nvPr/>
          </p:nvSpPr>
          <p:spPr bwMode="auto">
            <a:xfrm>
              <a:off x="4100512" y="5629275"/>
              <a:ext cx="2597150" cy="4233863"/>
            </a:xfrm>
            <a:custGeom>
              <a:avLst/>
              <a:gdLst>
                <a:gd name="T0" fmla="*/ 1636 w 1636"/>
                <a:gd name="T1" fmla="*/ 3 h 2667"/>
                <a:gd name="T2" fmla="*/ 1542 w 1636"/>
                <a:gd name="T3" fmla="*/ 0 h 2667"/>
                <a:gd name="T4" fmla="*/ 1414 w 1636"/>
                <a:gd name="T5" fmla="*/ 128 h 2667"/>
                <a:gd name="T6" fmla="*/ 1419 w 1636"/>
                <a:gd name="T7" fmla="*/ 213 h 2667"/>
                <a:gd name="T8" fmla="*/ 1490 w 1636"/>
                <a:gd name="T9" fmla="*/ 287 h 2667"/>
                <a:gd name="T10" fmla="*/ 1487 w 1636"/>
                <a:gd name="T11" fmla="*/ 497 h 2667"/>
                <a:gd name="T12" fmla="*/ 1570 w 1636"/>
                <a:gd name="T13" fmla="*/ 580 h 2667"/>
                <a:gd name="T14" fmla="*/ 1572 w 1636"/>
                <a:gd name="T15" fmla="*/ 811 h 2667"/>
                <a:gd name="T16" fmla="*/ 903 w 1636"/>
                <a:gd name="T17" fmla="*/ 1481 h 2667"/>
                <a:gd name="T18" fmla="*/ 906 w 1636"/>
                <a:gd name="T19" fmla="*/ 1975 h 2667"/>
                <a:gd name="T20" fmla="*/ 612 w 1636"/>
                <a:gd name="T21" fmla="*/ 2268 h 2667"/>
                <a:gd name="T22" fmla="*/ 390 w 1636"/>
                <a:gd name="T23" fmla="*/ 2277 h 2667"/>
                <a:gd name="T24" fmla="*/ 0 w 1636"/>
                <a:gd name="T25" fmla="*/ 2667 h 2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36" h="2667">
                  <a:moveTo>
                    <a:pt x="1636" y="3"/>
                  </a:moveTo>
                  <a:lnTo>
                    <a:pt x="1542" y="0"/>
                  </a:lnTo>
                  <a:lnTo>
                    <a:pt x="1414" y="128"/>
                  </a:lnTo>
                  <a:lnTo>
                    <a:pt x="1419" y="213"/>
                  </a:lnTo>
                  <a:lnTo>
                    <a:pt x="1490" y="287"/>
                  </a:lnTo>
                  <a:lnTo>
                    <a:pt x="1487" y="497"/>
                  </a:lnTo>
                  <a:lnTo>
                    <a:pt x="1570" y="580"/>
                  </a:lnTo>
                  <a:lnTo>
                    <a:pt x="1572" y="811"/>
                  </a:lnTo>
                  <a:lnTo>
                    <a:pt x="903" y="1481"/>
                  </a:lnTo>
                  <a:lnTo>
                    <a:pt x="906" y="1975"/>
                  </a:lnTo>
                  <a:lnTo>
                    <a:pt x="612" y="2268"/>
                  </a:lnTo>
                  <a:lnTo>
                    <a:pt x="390" y="2277"/>
                  </a:lnTo>
                  <a:lnTo>
                    <a:pt x="0" y="2667"/>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83"/>
            <p:cNvSpPr>
              <a:spLocks/>
            </p:cNvSpPr>
            <p:nvPr/>
          </p:nvSpPr>
          <p:spPr bwMode="auto">
            <a:xfrm>
              <a:off x="4310062" y="5972175"/>
              <a:ext cx="2703513" cy="4102100"/>
            </a:xfrm>
            <a:custGeom>
              <a:avLst/>
              <a:gdLst>
                <a:gd name="T0" fmla="*/ 0 w 1703"/>
                <a:gd name="T1" fmla="*/ 2584 h 2584"/>
                <a:gd name="T2" fmla="*/ 811 w 1703"/>
                <a:gd name="T3" fmla="*/ 1775 h 2584"/>
                <a:gd name="T4" fmla="*/ 821 w 1703"/>
                <a:gd name="T5" fmla="*/ 1283 h 2584"/>
                <a:gd name="T6" fmla="*/ 1393 w 1703"/>
                <a:gd name="T7" fmla="*/ 711 h 2584"/>
                <a:gd name="T8" fmla="*/ 1558 w 1703"/>
                <a:gd name="T9" fmla="*/ 707 h 2584"/>
                <a:gd name="T10" fmla="*/ 1698 w 1703"/>
                <a:gd name="T11" fmla="*/ 567 h 2584"/>
                <a:gd name="T12" fmla="*/ 1703 w 1703"/>
                <a:gd name="T13" fmla="*/ 494 h 2584"/>
                <a:gd name="T14" fmla="*/ 1464 w 1703"/>
                <a:gd name="T15" fmla="*/ 255 h 2584"/>
                <a:gd name="T16" fmla="*/ 1459 w 1703"/>
                <a:gd name="T17" fmla="*/ 0 h 25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03" h="2584">
                  <a:moveTo>
                    <a:pt x="0" y="2584"/>
                  </a:moveTo>
                  <a:lnTo>
                    <a:pt x="811" y="1775"/>
                  </a:lnTo>
                  <a:lnTo>
                    <a:pt x="821" y="1283"/>
                  </a:lnTo>
                  <a:lnTo>
                    <a:pt x="1393" y="711"/>
                  </a:lnTo>
                  <a:lnTo>
                    <a:pt x="1558" y="707"/>
                  </a:lnTo>
                  <a:lnTo>
                    <a:pt x="1698" y="567"/>
                  </a:lnTo>
                  <a:lnTo>
                    <a:pt x="1703" y="494"/>
                  </a:lnTo>
                  <a:lnTo>
                    <a:pt x="1464" y="255"/>
                  </a:lnTo>
                  <a:lnTo>
                    <a:pt x="1459"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84"/>
            <p:cNvSpPr>
              <a:spLocks/>
            </p:cNvSpPr>
            <p:nvPr/>
          </p:nvSpPr>
          <p:spPr bwMode="auto">
            <a:xfrm>
              <a:off x="4367212" y="5892800"/>
              <a:ext cx="2735263" cy="4233863"/>
            </a:xfrm>
            <a:custGeom>
              <a:avLst/>
              <a:gdLst>
                <a:gd name="T0" fmla="*/ 0 w 1723"/>
                <a:gd name="T1" fmla="*/ 2667 h 2667"/>
                <a:gd name="T2" fmla="*/ 827 w 1723"/>
                <a:gd name="T3" fmla="*/ 1839 h 2667"/>
                <a:gd name="T4" fmla="*/ 832 w 1723"/>
                <a:gd name="T5" fmla="*/ 1341 h 2667"/>
                <a:gd name="T6" fmla="*/ 1362 w 1723"/>
                <a:gd name="T7" fmla="*/ 809 h 2667"/>
                <a:gd name="T8" fmla="*/ 1530 w 1723"/>
                <a:gd name="T9" fmla="*/ 804 h 2667"/>
                <a:gd name="T10" fmla="*/ 1721 w 1723"/>
                <a:gd name="T11" fmla="*/ 612 h 2667"/>
                <a:gd name="T12" fmla="*/ 1723 w 1723"/>
                <a:gd name="T13" fmla="*/ 548 h 2667"/>
                <a:gd name="T14" fmla="*/ 1485 w 1723"/>
                <a:gd name="T15" fmla="*/ 307 h 2667"/>
                <a:gd name="T16" fmla="*/ 1487 w 1723"/>
                <a:gd name="T17" fmla="*/ 71 h 2667"/>
                <a:gd name="T18" fmla="*/ 1558 w 1723"/>
                <a:gd name="T19" fmla="*/ 0 h 2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23" h="2667">
                  <a:moveTo>
                    <a:pt x="0" y="2667"/>
                  </a:moveTo>
                  <a:lnTo>
                    <a:pt x="827" y="1839"/>
                  </a:lnTo>
                  <a:lnTo>
                    <a:pt x="832" y="1341"/>
                  </a:lnTo>
                  <a:lnTo>
                    <a:pt x="1362" y="809"/>
                  </a:lnTo>
                  <a:lnTo>
                    <a:pt x="1530" y="804"/>
                  </a:lnTo>
                  <a:lnTo>
                    <a:pt x="1721" y="612"/>
                  </a:lnTo>
                  <a:lnTo>
                    <a:pt x="1723" y="548"/>
                  </a:lnTo>
                  <a:lnTo>
                    <a:pt x="1485" y="307"/>
                  </a:lnTo>
                  <a:lnTo>
                    <a:pt x="1487" y="71"/>
                  </a:lnTo>
                  <a:lnTo>
                    <a:pt x="1558"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85"/>
            <p:cNvSpPr>
              <a:spLocks/>
            </p:cNvSpPr>
            <p:nvPr/>
          </p:nvSpPr>
          <p:spPr bwMode="auto">
            <a:xfrm>
              <a:off x="4419600" y="7813675"/>
              <a:ext cx="1579563" cy="2368550"/>
            </a:xfrm>
            <a:custGeom>
              <a:avLst/>
              <a:gdLst>
                <a:gd name="T0" fmla="*/ 0 w 995"/>
                <a:gd name="T1" fmla="*/ 1492 h 1492"/>
                <a:gd name="T2" fmla="*/ 839 w 995"/>
                <a:gd name="T3" fmla="*/ 651 h 1492"/>
                <a:gd name="T4" fmla="*/ 835 w 995"/>
                <a:gd name="T5" fmla="*/ 161 h 1492"/>
                <a:gd name="T6" fmla="*/ 995 w 995"/>
                <a:gd name="T7" fmla="*/ 0 h 1492"/>
              </a:gdLst>
              <a:ahLst/>
              <a:cxnLst>
                <a:cxn ang="0">
                  <a:pos x="T0" y="T1"/>
                </a:cxn>
                <a:cxn ang="0">
                  <a:pos x="T2" y="T3"/>
                </a:cxn>
                <a:cxn ang="0">
                  <a:pos x="T4" y="T5"/>
                </a:cxn>
                <a:cxn ang="0">
                  <a:pos x="T6" y="T7"/>
                </a:cxn>
              </a:cxnLst>
              <a:rect l="0" t="0" r="r" b="b"/>
              <a:pathLst>
                <a:path w="995" h="1492">
                  <a:moveTo>
                    <a:pt x="0" y="1492"/>
                  </a:moveTo>
                  <a:lnTo>
                    <a:pt x="839" y="651"/>
                  </a:lnTo>
                  <a:lnTo>
                    <a:pt x="835" y="161"/>
                  </a:lnTo>
                  <a:lnTo>
                    <a:pt x="995"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86"/>
            <p:cNvSpPr>
              <a:spLocks/>
            </p:cNvSpPr>
            <p:nvPr/>
          </p:nvSpPr>
          <p:spPr bwMode="auto">
            <a:xfrm>
              <a:off x="4449762" y="7348537"/>
              <a:ext cx="2247900" cy="2863850"/>
            </a:xfrm>
            <a:custGeom>
              <a:avLst/>
              <a:gdLst>
                <a:gd name="T0" fmla="*/ 1220 w 1416"/>
                <a:gd name="T1" fmla="*/ 315 h 1804"/>
                <a:gd name="T2" fmla="*/ 1222 w 1416"/>
                <a:gd name="T3" fmla="*/ 194 h 1804"/>
                <a:gd name="T4" fmla="*/ 1416 w 1416"/>
                <a:gd name="T5" fmla="*/ 0 h 1804"/>
                <a:gd name="T6" fmla="*/ 1336 w 1416"/>
                <a:gd name="T7" fmla="*/ 0 h 1804"/>
                <a:gd name="T8" fmla="*/ 1102 w 1416"/>
                <a:gd name="T9" fmla="*/ 234 h 1804"/>
                <a:gd name="T10" fmla="*/ 1102 w 1416"/>
                <a:gd name="T11" fmla="*/ 383 h 1804"/>
                <a:gd name="T12" fmla="*/ 1052 w 1416"/>
                <a:gd name="T13" fmla="*/ 431 h 1804"/>
                <a:gd name="T14" fmla="*/ 960 w 1416"/>
                <a:gd name="T15" fmla="*/ 459 h 1804"/>
                <a:gd name="T16" fmla="*/ 863 w 1416"/>
                <a:gd name="T17" fmla="*/ 554 h 1804"/>
                <a:gd name="T18" fmla="*/ 860 w 1416"/>
                <a:gd name="T19" fmla="*/ 944 h 1804"/>
                <a:gd name="T20" fmla="*/ 0 w 1416"/>
                <a:gd name="T21" fmla="*/ 1804 h 18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16" h="1804">
                  <a:moveTo>
                    <a:pt x="1220" y="315"/>
                  </a:moveTo>
                  <a:lnTo>
                    <a:pt x="1222" y="194"/>
                  </a:lnTo>
                  <a:lnTo>
                    <a:pt x="1416" y="0"/>
                  </a:lnTo>
                  <a:lnTo>
                    <a:pt x="1336" y="0"/>
                  </a:lnTo>
                  <a:lnTo>
                    <a:pt x="1102" y="234"/>
                  </a:lnTo>
                  <a:lnTo>
                    <a:pt x="1102" y="383"/>
                  </a:lnTo>
                  <a:lnTo>
                    <a:pt x="1052" y="431"/>
                  </a:lnTo>
                  <a:lnTo>
                    <a:pt x="960" y="459"/>
                  </a:lnTo>
                  <a:lnTo>
                    <a:pt x="863" y="554"/>
                  </a:lnTo>
                  <a:lnTo>
                    <a:pt x="860" y="944"/>
                  </a:lnTo>
                  <a:lnTo>
                    <a:pt x="0" y="1804"/>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87"/>
            <p:cNvSpPr>
              <a:spLocks/>
            </p:cNvSpPr>
            <p:nvPr/>
          </p:nvSpPr>
          <p:spPr bwMode="auto">
            <a:xfrm>
              <a:off x="5151437" y="8269287"/>
              <a:ext cx="1857375" cy="2644775"/>
            </a:xfrm>
            <a:custGeom>
              <a:avLst/>
              <a:gdLst>
                <a:gd name="T0" fmla="*/ 0 w 1170"/>
                <a:gd name="T1" fmla="*/ 1666 h 1666"/>
                <a:gd name="T2" fmla="*/ 723 w 1170"/>
                <a:gd name="T3" fmla="*/ 941 h 1666"/>
                <a:gd name="T4" fmla="*/ 728 w 1170"/>
                <a:gd name="T5" fmla="*/ 671 h 1666"/>
                <a:gd name="T6" fmla="*/ 1024 w 1170"/>
                <a:gd name="T7" fmla="*/ 375 h 1666"/>
                <a:gd name="T8" fmla="*/ 1024 w 1170"/>
                <a:gd name="T9" fmla="*/ 146 h 1666"/>
                <a:gd name="T10" fmla="*/ 1170 w 1170"/>
                <a:gd name="T11" fmla="*/ 0 h 1666"/>
              </a:gdLst>
              <a:ahLst/>
              <a:cxnLst>
                <a:cxn ang="0">
                  <a:pos x="T0" y="T1"/>
                </a:cxn>
                <a:cxn ang="0">
                  <a:pos x="T2" y="T3"/>
                </a:cxn>
                <a:cxn ang="0">
                  <a:pos x="T4" y="T5"/>
                </a:cxn>
                <a:cxn ang="0">
                  <a:pos x="T6" y="T7"/>
                </a:cxn>
                <a:cxn ang="0">
                  <a:pos x="T8" y="T9"/>
                </a:cxn>
                <a:cxn ang="0">
                  <a:pos x="T10" y="T11"/>
                </a:cxn>
              </a:cxnLst>
              <a:rect l="0" t="0" r="r" b="b"/>
              <a:pathLst>
                <a:path w="1170" h="1666">
                  <a:moveTo>
                    <a:pt x="0" y="1666"/>
                  </a:moveTo>
                  <a:lnTo>
                    <a:pt x="723" y="941"/>
                  </a:lnTo>
                  <a:lnTo>
                    <a:pt x="728" y="671"/>
                  </a:lnTo>
                  <a:lnTo>
                    <a:pt x="1024" y="375"/>
                  </a:lnTo>
                  <a:lnTo>
                    <a:pt x="1024" y="146"/>
                  </a:lnTo>
                  <a:lnTo>
                    <a:pt x="1170"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88"/>
            <p:cNvSpPr>
              <a:spLocks/>
            </p:cNvSpPr>
            <p:nvPr/>
          </p:nvSpPr>
          <p:spPr bwMode="auto">
            <a:xfrm>
              <a:off x="4565650" y="8351837"/>
              <a:ext cx="1397000" cy="1978025"/>
            </a:xfrm>
            <a:custGeom>
              <a:avLst/>
              <a:gdLst>
                <a:gd name="T0" fmla="*/ 0 w 880"/>
                <a:gd name="T1" fmla="*/ 1246 h 1246"/>
                <a:gd name="T2" fmla="*/ 686 w 880"/>
                <a:gd name="T3" fmla="*/ 560 h 1246"/>
                <a:gd name="T4" fmla="*/ 681 w 880"/>
                <a:gd name="T5" fmla="*/ 498 h 1246"/>
                <a:gd name="T6" fmla="*/ 880 w 880"/>
                <a:gd name="T7" fmla="*/ 300 h 1246"/>
                <a:gd name="T8" fmla="*/ 877 w 880"/>
                <a:gd name="T9" fmla="*/ 0 h 1246"/>
              </a:gdLst>
              <a:ahLst/>
              <a:cxnLst>
                <a:cxn ang="0">
                  <a:pos x="T0" y="T1"/>
                </a:cxn>
                <a:cxn ang="0">
                  <a:pos x="T2" y="T3"/>
                </a:cxn>
                <a:cxn ang="0">
                  <a:pos x="T4" y="T5"/>
                </a:cxn>
                <a:cxn ang="0">
                  <a:pos x="T6" y="T7"/>
                </a:cxn>
                <a:cxn ang="0">
                  <a:pos x="T8" y="T9"/>
                </a:cxn>
              </a:cxnLst>
              <a:rect l="0" t="0" r="r" b="b"/>
              <a:pathLst>
                <a:path w="880" h="1246">
                  <a:moveTo>
                    <a:pt x="0" y="1246"/>
                  </a:moveTo>
                  <a:lnTo>
                    <a:pt x="686" y="560"/>
                  </a:lnTo>
                  <a:lnTo>
                    <a:pt x="681" y="498"/>
                  </a:lnTo>
                  <a:lnTo>
                    <a:pt x="880" y="300"/>
                  </a:lnTo>
                  <a:lnTo>
                    <a:pt x="877"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89"/>
            <p:cNvSpPr>
              <a:spLocks/>
            </p:cNvSpPr>
            <p:nvPr/>
          </p:nvSpPr>
          <p:spPr bwMode="auto">
            <a:xfrm>
              <a:off x="4738687" y="6019800"/>
              <a:ext cx="2886075" cy="4478338"/>
            </a:xfrm>
            <a:custGeom>
              <a:avLst/>
              <a:gdLst>
                <a:gd name="T0" fmla="*/ 0 w 1818"/>
                <a:gd name="T1" fmla="*/ 2821 h 2821"/>
                <a:gd name="T2" fmla="*/ 735 w 1818"/>
                <a:gd name="T3" fmla="*/ 2086 h 2821"/>
                <a:gd name="T4" fmla="*/ 740 w 1818"/>
                <a:gd name="T5" fmla="*/ 2001 h 2821"/>
                <a:gd name="T6" fmla="*/ 943 w 1818"/>
                <a:gd name="T7" fmla="*/ 1797 h 2821"/>
                <a:gd name="T8" fmla="*/ 948 w 1818"/>
                <a:gd name="T9" fmla="*/ 1634 h 2821"/>
                <a:gd name="T10" fmla="*/ 1078 w 1818"/>
                <a:gd name="T11" fmla="*/ 1502 h 2821"/>
                <a:gd name="T12" fmla="*/ 1080 w 1818"/>
                <a:gd name="T13" fmla="*/ 1379 h 2821"/>
                <a:gd name="T14" fmla="*/ 1286 w 1818"/>
                <a:gd name="T15" fmla="*/ 1173 h 2821"/>
                <a:gd name="T16" fmla="*/ 1284 w 1818"/>
                <a:gd name="T17" fmla="*/ 908 h 2821"/>
                <a:gd name="T18" fmla="*/ 1593 w 1818"/>
                <a:gd name="T19" fmla="*/ 599 h 2821"/>
                <a:gd name="T20" fmla="*/ 1596 w 1818"/>
                <a:gd name="T21" fmla="*/ 450 h 2821"/>
                <a:gd name="T22" fmla="*/ 1655 w 1818"/>
                <a:gd name="T23" fmla="*/ 390 h 2821"/>
                <a:gd name="T24" fmla="*/ 1650 w 1818"/>
                <a:gd name="T25" fmla="*/ 166 h 2821"/>
                <a:gd name="T26" fmla="*/ 1818 w 1818"/>
                <a:gd name="T27" fmla="*/ 0 h 28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18" h="2821">
                  <a:moveTo>
                    <a:pt x="0" y="2821"/>
                  </a:moveTo>
                  <a:lnTo>
                    <a:pt x="735" y="2086"/>
                  </a:lnTo>
                  <a:lnTo>
                    <a:pt x="740" y="2001"/>
                  </a:lnTo>
                  <a:lnTo>
                    <a:pt x="943" y="1797"/>
                  </a:lnTo>
                  <a:lnTo>
                    <a:pt x="948" y="1634"/>
                  </a:lnTo>
                  <a:lnTo>
                    <a:pt x="1078" y="1502"/>
                  </a:lnTo>
                  <a:lnTo>
                    <a:pt x="1080" y="1379"/>
                  </a:lnTo>
                  <a:lnTo>
                    <a:pt x="1286" y="1173"/>
                  </a:lnTo>
                  <a:lnTo>
                    <a:pt x="1284" y="908"/>
                  </a:lnTo>
                  <a:lnTo>
                    <a:pt x="1593" y="599"/>
                  </a:lnTo>
                  <a:lnTo>
                    <a:pt x="1596" y="450"/>
                  </a:lnTo>
                  <a:lnTo>
                    <a:pt x="1655" y="390"/>
                  </a:lnTo>
                  <a:lnTo>
                    <a:pt x="1650" y="166"/>
                  </a:lnTo>
                  <a:lnTo>
                    <a:pt x="1818"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90"/>
            <p:cNvSpPr>
              <a:spLocks/>
            </p:cNvSpPr>
            <p:nvPr/>
          </p:nvSpPr>
          <p:spPr bwMode="auto">
            <a:xfrm>
              <a:off x="4694237" y="5986462"/>
              <a:ext cx="2855913" cy="4470400"/>
            </a:xfrm>
            <a:custGeom>
              <a:avLst/>
              <a:gdLst>
                <a:gd name="T0" fmla="*/ 0 w 1799"/>
                <a:gd name="T1" fmla="*/ 2816 h 2816"/>
                <a:gd name="T2" fmla="*/ 728 w 1799"/>
                <a:gd name="T3" fmla="*/ 2090 h 2816"/>
                <a:gd name="T4" fmla="*/ 730 w 1799"/>
                <a:gd name="T5" fmla="*/ 2005 h 2816"/>
                <a:gd name="T6" fmla="*/ 933 w 1799"/>
                <a:gd name="T7" fmla="*/ 1802 h 2816"/>
                <a:gd name="T8" fmla="*/ 931 w 1799"/>
                <a:gd name="T9" fmla="*/ 1631 h 2816"/>
                <a:gd name="T10" fmla="*/ 1064 w 1799"/>
                <a:gd name="T11" fmla="*/ 1499 h 2816"/>
                <a:gd name="T12" fmla="*/ 1066 w 1799"/>
                <a:gd name="T13" fmla="*/ 1376 h 2816"/>
                <a:gd name="T14" fmla="*/ 1269 w 1799"/>
                <a:gd name="T15" fmla="*/ 1173 h 2816"/>
                <a:gd name="T16" fmla="*/ 1267 w 1799"/>
                <a:gd name="T17" fmla="*/ 908 h 2816"/>
                <a:gd name="T18" fmla="*/ 1579 w 1799"/>
                <a:gd name="T19" fmla="*/ 596 h 2816"/>
                <a:gd name="T20" fmla="*/ 1581 w 1799"/>
                <a:gd name="T21" fmla="*/ 447 h 2816"/>
                <a:gd name="T22" fmla="*/ 1638 w 1799"/>
                <a:gd name="T23" fmla="*/ 388 h 2816"/>
                <a:gd name="T24" fmla="*/ 1636 w 1799"/>
                <a:gd name="T25" fmla="*/ 166 h 2816"/>
                <a:gd name="T26" fmla="*/ 1799 w 1799"/>
                <a:gd name="T27" fmla="*/ 0 h 28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99" h="2816">
                  <a:moveTo>
                    <a:pt x="0" y="2816"/>
                  </a:moveTo>
                  <a:lnTo>
                    <a:pt x="728" y="2090"/>
                  </a:lnTo>
                  <a:lnTo>
                    <a:pt x="730" y="2005"/>
                  </a:lnTo>
                  <a:lnTo>
                    <a:pt x="933" y="1802"/>
                  </a:lnTo>
                  <a:lnTo>
                    <a:pt x="931" y="1631"/>
                  </a:lnTo>
                  <a:lnTo>
                    <a:pt x="1064" y="1499"/>
                  </a:lnTo>
                  <a:lnTo>
                    <a:pt x="1066" y="1376"/>
                  </a:lnTo>
                  <a:lnTo>
                    <a:pt x="1269" y="1173"/>
                  </a:lnTo>
                  <a:lnTo>
                    <a:pt x="1267" y="908"/>
                  </a:lnTo>
                  <a:lnTo>
                    <a:pt x="1579" y="596"/>
                  </a:lnTo>
                  <a:lnTo>
                    <a:pt x="1581" y="447"/>
                  </a:lnTo>
                  <a:lnTo>
                    <a:pt x="1638" y="388"/>
                  </a:lnTo>
                  <a:lnTo>
                    <a:pt x="1636" y="166"/>
                  </a:lnTo>
                  <a:lnTo>
                    <a:pt x="1799"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91"/>
            <p:cNvSpPr>
              <a:spLocks/>
            </p:cNvSpPr>
            <p:nvPr/>
          </p:nvSpPr>
          <p:spPr bwMode="auto">
            <a:xfrm>
              <a:off x="384175" y="4872037"/>
              <a:ext cx="4797425" cy="1276350"/>
            </a:xfrm>
            <a:custGeom>
              <a:avLst/>
              <a:gdLst>
                <a:gd name="T0" fmla="*/ 0 w 3022"/>
                <a:gd name="T1" fmla="*/ 804 h 804"/>
                <a:gd name="T2" fmla="*/ 769 w 3022"/>
                <a:gd name="T3" fmla="*/ 35 h 804"/>
                <a:gd name="T4" fmla="*/ 1190 w 3022"/>
                <a:gd name="T5" fmla="*/ 33 h 804"/>
                <a:gd name="T6" fmla="*/ 1908 w 3022"/>
                <a:gd name="T7" fmla="*/ 752 h 804"/>
                <a:gd name="T8" fmla="*/ 2069 w 3022"/>
                <a:gd name="T9" fmla="*/ 754 h 804"/>
                <a:gd name="T10" fmla="*/ 2620 w 3022"/>
                <a:gd name="T11" fmla="*/ 201 h 804"/>
                <a:gd name="T12" fmla="*/ 2819 w 3022"/>
                <a:gd name="T13" fmla="*/ 203 h 804"/>
                <a:gd name="T14" fmla="*/ 3022 w 3022"/>
                <a:gd name="T15" fmla="*/ 0 h 8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22" h="804">
                  <a:moveTo>
                    <a:pt x="0" y="804"/>
                  </a:moveTo>
                  <a:lnTo>
                    <a:pt x="769" y="35"/>
                  </a:lnTo>
                  <a:lnTo>
                    <a:pt x="1190" y="33"/>
                  </a:lnTo>
                  <a:lnTo>
                    <a:pt x="1908" y="752"/>
                  </a:lnTo>
                  <a:lnTo>
                    <a:pt x="2069" y="754"/>
                  </a:lnTo>
                  <a:lnTo>
                    <a:pt x="2620" y="201"/>
                  </a:lnTo>
                  <a:lnTo>
                    <a:pt x="2819" y="203"/>
                  </a:lnTo>
                  <a:lnTo>
                    <a:pt x="3022"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92"/>
            <p:cNvSpPr>
              <a:spLocks/>
            </p:cNvSpPr>
            <p:nvPr/>
          </p:nvSpPr>
          <p:spPr bwMode="auto">
            <a:xfrm>
              <a:off x="2468562" y="3197225"/>
              <a:ext cx="611188" cy="307975"/>
            </a:xfrm>
            <a:custGeom>
              <a:avLst/>
              <a:gdLst>
                <a:gd name="T0" fmla="*/ 0 w 385"/>
                <a:gd name="T1" fmla="*/ 0 h 194"/>
                <a:gd name="T2" fmla="*/ 144 w 385"/>
                <a:gd name="T3" fmla="*/ 5 h 194"/>
                <a:gd name="T4" fmla="*/ 333 w 385"/>
                <a:gd name="T5" fmla="*/ 194 h 194"/>
                <a:gd name="T6" fmla="*/ 385 w 385"/>
                <a:gd name="T7" fmla="*/ 192 h 194"/>
              </a:gdLst>
              <a:ahLst/>
              <a:cxnLst>
                <a:cxn ang="0">
                  <a:pos x="T0" y="T1"/>
                </a:cxn>
                <a:cxn ang="0">
                  <a:pos x="T2" y="T3"/>
                </a:cxn>
                <a:cxn ang="0">
                  <a:pos x="T4" y="T5"/>
                </a:cxn>
                <a:cxn ang="0">
                  <a:pos x="T6" y="T7"/>
                </a:cxn>
              </a:cxnLst>
              <a:rect l="0" t="0" r="r" b="b"/>
              <a:pathLst>
                <a:path w="385" h="194">
                  <a:moveTo>
                    <a:pt x="0" y="0"/>
                  </a:moveTo>
                  <a:lnTo>
                    <a:pt x="144" y="5"/>
                  </a:lnTo>
                  <a:lnTo>
                    <a:pt x="333" y="194"/>
                  </a:lnTo>
                  <a:lnTo>
                    <a:pt x="385" y="192"/>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93"/>
            <p:cNvSpPr>
              <a:spLocks/>
            </p:cNvSpPr>
            <p:nvPr/>
          </p:nvSpPr>
          <p:spPr bwMode="auto">
            <a:xfrm>
              <a:off x="-614363" y="3224212"/>
              <a:ext cx="4175125" cy="1928813"/>
            </a:xfrm>
            <a:custGeom>
              <a:avLst/>
              <a:gdLst>
                <a:gd name="T0" fmla="*/ 0 w 2630"/>
                <a:gd name="T1" fmla="*/ 1215 h 1215"/>
                <a:gd name="T2" fmla="*/ 1093 w 2630"/>
                <a:gd name="T3" fmla="*/ 123 h 1215"/>
                <a:gd name="T4" fmla="*/ 2088 w 2630"/>
                <a:gd name="T5" fmla="*/ 125 h 1215"/>
                <a:gd name="T6" fmla="*/ 2334 w 2630"/>
                <a:gd name="T7" fmla="*/ 371 h 1215"/>
                <a:gd name="T8" fmla="*/ 2377 w 2630"/>
                <a:gd name="T9" fmla="*/ 376 h 1215"/>
                <a:gd name="T10" fmla="*/ 2630 w 2630"/>
                <a:gd name="T11" fmla="*/ 123 h 1215"/>
                <a:gd name="T12" fmla="*/ 2630 w 2630"/>
                <a:gd name="T13" fmla="*/ 0 h 1215"/>
              </a:gdLst>
              <a:ahLst/>
              <a:cxnLst>
                <a:cxn ang="0">
                  <a:pos x="T0" y="T1"/>
                </a:cxn>
                <a:cxn ang="0">
                  <a:pos x="T2" y="T3"/>
                </a:cxn>
                <a:cxn ang="0">
                  <a:pos x="T4" y="T5"/>
                </a:cxn>
                <a:cxn ang="0">
                  <a:pos x="T6" y="T7"/>
                </a:cxn>
                <a:cxn ang="0">
                  <a:pos x="T8" y="T9"/>
                </a:cxn>
                <a:cxn ang="0">
                  <a:pos x="T10" y="T11"/>
                </a:cxn>
                <a:cxn ang="0">
                  <a:pos x="T12" y="T13"/>
                </a:cxn>
              </a:cxnLst>
              <a:rect l="0" t="0" r="r" b="b"/>
              <a:pathLst>
                <a:path w="2630" h="1215">
                  <a:moveTo>
                    <a:pt x="0" y="1215"/>
                  </a:moveTo>
                  <a:lnTo>
                    <a:pt x="1093" y="123"/>
                  </a:lnTo>
                  <a:lnTo>
                    <a:pt x="2088" y="125"/>
                  </a:lnTo>
                  <a:lnTo>
                    <a:pt x="2334" y="371"/>
                  </a:lnTo>
                  <a:lnTo>
                    <a:pt x="2377" y="376"/>
                  </a:lnTo>
                  <a:lnTo>
                    <a:pt x="2630" y="123"/>
                  </a:lnTo>
                  <a:lnTo>
                    <a:pt x="2630"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94"/>
            <p:cNvSpPr>
              <a:spLocks/>
            </p:cNvSpPr>
            <p:nvPr/>
          </p:nvSpPr>
          <p:spPr bwMode="auto">
            <a:xfrm>
              <a:off x="-561975" y="3227387"/>
              <a:ext cx="4437063" cy="1974850"/>
            </a:xfrm>
            <a:custGeom>
              <a:avLst/>
              <a:gdLst>
                <a:gd name="T0" fmla="*/ 0 w 2795"/>
                <a:gd name="T1" fmla="*/ 1244 h 1244"/>
                <a:gd name="T2" fmla="*/ 1076 w 2795"/>
                <a:gd name="T3" fmla="*/ 168 h 1244"/>
                <a:gd name="T4" fmla="*/ 2039 w 2795"/>
                <a:gd name="T5" fmla="*/ 173 h 1244"/>
                <a:gd name="T6" fmla="*/ 2308 w 2795"/>
                <a:gd name="T7" fmla="*/ 443 h 1244"/>
                <a:gd name="T8" fmla="*/ 2360 w 2795"/>
                <a:gd name="T9" fmla="*/ 435 h 1244"/>
                <a:gd name="T10" fmla="*/ 2795 w 2795"/>
                <a:gd name="T11" fmla="*/ 0 h 1244"/>
              </a:gdLst>
              <a:ahLst/>
              <a:cxnLst>
                <a:cxn ang="0">
                  <a:pos x="T0" y="T1"/>
                </a:cxn>
                <a:cxn ang="0">
                  <a:pos x="T2" y="T3"/>
                </a:cxn>
                <a:cxn ang="0">
                  <a:pos x="T4" y="T5"/>
                </a:cxn>
                <a:cxn ang="0">
                  <a:pos x="T6" y="T7"/>
                </a:cxn>
                <a:cxn ang="0">
                  <a:pos x="T8" y="T9"/>
                </a:cxn>
                <a:cxn ang="0">
                  <a:pos x="T10" y="T11"/>
                </a:cxn>
              </a:cxnLst>
              <a:rect l="0" t="0" r="r" b="b"/>
              <a:pathLst>
                <a:path w="2795" h="1244">
                  <a:moveTo>
                    <a:pt x="0" y="1244"/>
                  </a:moveTo>
                  <a:lnTo>
                    <a:pt x="1076" y="168"/>
                  </a:lnTo>
                  <a:lnTo>
                    <a:pt x="2039" y="173"/>
                  </a:lnTo>
                  <a:lnTo>
                    <a:pt x="2308" y="443"/>
                  </a:lnTo>
                  <a:lnTo>
                    <a:pt x="2360" y="435"/>
                  </a:lnTo>
                  <a:lnTo>
                    <a:pt x="2795"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95"/>
            <p:cNvSpPr>
              <a:spLocks/>
            </p:cNvSpPr>
            <p:nvPr/>
          </p:nvSpPr>
          <p:spPr bwMode="auto">
            <a:xfrm>
              <a:off x="-519113" y="3565525"/>
              <a:ext cx="4033838" cy="1677988"/>
            </a:xfrm>
            <a:custGeom>
              <a:avLst/>
              <a:gdLst>
                <a:gd name="T0" fmla="*/ 0 w 2541"/>
                <a:gd name="T1" fmla="*/ 1057 h 1057"/>
                <a:gd name="T2" fmla="*/ 1059 w 2541"/>
                <a:gd name="T3" fmla="*/ 0 h 1057"/>
                <a:gd name="T4" fmla="*/ 1995 w 2541"/>
                <a:gd name="T5" fmla="*/ 10 h 1057"/>
                <a:gd name="T6" fmla="*/ 2291 w 2541"/>
                <a:gd name="T7" fmla="*/ 305 h 1057"/>
                <a:gd name="T8" fmla="*/ 2361 w 2541"/>
                <a:gd name="T9" fmla="*/ 303 h 1057"/>
                <a:gd name="T10" fmla="*/ 2541 w 2541"/>
                <a:gd name="T11" fmla="*/ 121 h 1057"/>
              </a:gdLst>
              <a:ahLst/>
              <a:cxnLst>
                <a:cxn ang="0">
                  <a:pos x="T0" y="T1"/>
                </a:cxn>
                <a:cxn ang="0">
                  <a:pos x="T2" y="T3"/>
                </a:cxn>
                <a:cxn ang="0">
                  <a:pos x="T4" y="T5"/>
                </a:cxn>
                <a:cxn ang="0">
                  <a:pos x="T6" y="T7"/>
                </a:cxn>
                <a:cxn ang="0">
                  <a:pos x="T8" y="T9"/>
                </a:cxn>
                <a:cxn ang="0">
                  <a:pos x="T10" y="T11"/>
                </a:cxn>
              </a:cxnLst>
              <a:rect l="0" t="0" r="r" b="b"/>
              <a:pathLst>
                <a:path w="2541" h="1057">
                  <a:moveTo>
                    <a:pt x="0" y="1057"/>
                  </a:moveTo>
                  <a:lnTo>
                    <a:pt x="1059" y="0"/>
                  </a:lnTo>
                  <a:lnTo>
                    <a:pt x="1995" y="10"/>
                  </a:lnTo>
                  <a:lnTo>
                    <a:pt x="2291" y="305"/>
                  </a:lnTo>
                  <a:lnTo>
                    <a:pt x="2361" y="303"/>
                  </a:lnTo>
                  <a:lnTo>
                    <a:pt x="2541" y="121"/>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96"/>
            <p:cNvSpPr>
              <a:spLocks/>
            </p:cNvSpPr>
            <p:nvPr/>
          </p:nvSpPr>
          <p:spPr bwMode="auto">
            <a:xfrm>
              <a:off x="-463550" y="3622675"/>
              <a:ext cx="4286250" cy="1673225"/>
            </a:xfrm>
            <a:custGeom>
              <a:avLst/>
              <a:gdLst>
                <a:gd name="T0" fmla="*/ 0 w 2700"/>
                <a:gd name="T1" fmla="*/ 1054 h 1054"/>
                <a:gd name="T2" fmla="*/ 1043 w 2700"/>
                <a:gd name="T3" fmla="*/ 14 h 1054"/>
                <a:gd name="T4" fmla="*/ 1951 w 2700"/>
                <a:gd name="T5" fmla="*/ 19 h 1054"/>
                <a:gd name="T6" fmla="*/ 2270 w 2700"/>
                <a:gd name="T7" fmla="*/ 335 h 1054"/>
                <a:gd name="T8" fmla="*/ 2360 w 2700"/>
                <a:gd name="T9" fmla="*/ 340 h 1054"/>
                <a:gd name="T10" fmla="*/ 2700 w 2700"/>
                <a:gd name="T11" fmla="*/ 0 h 1054"/>
              </a:gdLst>
              <a:ahLst/>
              <a:cxnLst>
                <a:cxn ang="0">
                  <a:pos x="T0" y="T1"/>
                </a:cxn>
                <a:cxn ang="0">
                  <a:pos x="T2" y="T3"/>
                </a:cxn>
                <a:cxn ang="0">
                  <a:pos x="T4" y="T5"/>
                </a:cxn>
                <a:cxn ang="0">
                  <a:pos x="T6" y="T7"/>
                </a:cxn>
                <a:cxn ang="0">
                  <a:pos x="T8" y="T9"/>
                </a:cxn>
                <a:cxn ang="0">
                  <a:pos x="T10" y="T11"/>
                </a:cxn>
              </a:cxnLst>
              <a:rect l="0" t="0" r="r" b="b"/>
              <a:pathLst>
                <a:path w="2700" h="1054">
                  <a:moveTo>
                    <a:pt x="0" y="1054"/>
                  </a:moveTo>
                  <a:lnTo>
                    <a:pt x="1043" y="14"/>
                  </a:lnTo>
                  <a:lnTo>
                    <a:pt x="1951" y="19"/>
                  </a:lnTo>
                  <a:lnTo>
                    <a:pt x="2270" y="335"/>
                  </a:lnTo>
                  <a:lnTo>
                    <a:pt x="2360" y="340"/>
                  </a:lnTo>
                  <a:lnTo>
                    <a:pt x="2700"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Freeform 97"/>
            <p:cNvSpPr>
              <a:spLocks/>
            </p:cNvSpPr>
            <p:nvPr/>
          </p:nvSpPr>
          <p:spPr bwMode="auto">
            <a:xfrm>
              <a:off x="-422275" y="3711575"/>
              <a:ext cx="3851275" cy="1628775"/>
            </a:xfrm>
            <a:custGeom>
              <a:avLst/>
              <a:gdLst>
                <a:gd name="T0" fmla="*/ 0 w 2426"/>
                <a:gd name="T1" fmla="*/ 1026 h 1026"/>
                <a:gd name="T2" fmla="*/ 1026 w 2426"/>
                <a:gd name="T3" fmla="*/ 0 h 1026"/>
                <a:gd name="T4" fmla="*/ 1908 w 2426"/>
                <a:gd name="T5" fmla="*/ 12 h 1026"/>
                <a:gd name="T6" fmla="*/ 2251 w 2426"/>
                <a:gd name="T7" fmla="*/ 355 h 1026"/>
                <a:gd name="T8" fmla="*/ 2426 w 2426"/>
                <a:gd name="T9" fmla="*/ 353 h 1026"/>
              </a:gdLst>
              <a:ahLst/>
              <a:cxnLst>
                <a:cxn ang="0">
                  <a:pos x="T0" y="T1"/>
                </a:cxn>
                <a:cxn ang="0">
                  <a:pos x="T2" y="T3"/>
                </a:cxn>
                <a:cxn ang="0">
                  <a:pos x="T4" y="T5"/>
                </a:cxn>
                <a:cxn ang="0">
                  <a:pos x="T6" y="T7"/>
                </a:cxn>
                <a:cxn ang="0">
                  <a:pos x="T8" y="T9"/>
                </a:cxn>
              </a:cxnLst>
              <a:rect l="0" t="0" r="r" b="b"/>
              <a:pathLst>
                <a:path w="2426" h="1026">
                  <a:moveTo>
                    <a:pt x="0" y="1026"/>
                  </a:moveTo>
                  <a:lnTo>
                    <a:pt x="1026" y="0"/>
                  </a:lnTo>
                  <a:lnTo>
                    <a:pt x="1908" y="12"/>
                  </a:lnTo>
                  <a:lnTo>
                    <a:pt x="2251" y="355"/>
                  </a:lnTo>
                  <a:lnTo>
                    <a:pt x="2426" y="353"/>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98"/>
            <p:cNvSpPr>
              <a:spLocks/>
            </p:cNvSpPr>
            <p:nvPr/>
          </p:nvSpPr>
          <p:spPr bwMode="auto">
            <a:xfrm>
              <a:off x="-369888" y="3790950"/>
              <a:ext cx="4148138" cy="1603375"/>
            </a:xfrm>
            <a:custGeom>
              <a:avLst/>
              <a:gdLst>
                <a:gd name="T0" fmla="*/ 0 w 2613"/>
                <a:gd name="T1" fmla="*/ 1010 h 1010"/>
                <a:gd name="T2" fmla="*/ 1010 w 2613"/>
                <a:gd name="T3" fmla="*/ 0 h 1010"/>
                <a:gd name="T4" fmla="*/ 1866 w 2613"/>
                <a:gd name="T5" fmla="*/ 7 h 1010"/>
                <a:gd name="T6" fmla="*/ 2293 w 2613"/>
                <a:gd name="T7" fmla="*/ 435 h 1010"/>
                <a:gd name="T8" fmla="*/ 2513 w 2613"/>
                <a:gd name="T9" fmla="*/ 437 h 1010"/>
                <a:gd name="T10" fmla="*/ 2613 w 2613"/>
                <a:gd name="T11" fmla="*/ 338 h 1010"/>
                <a:gd name="T12" fmla="*/ 2610 w 2613"/>
                <a:gd name="T13" fmla="*/ 54 h 1010"/>
              </a:gdLst>
              <a:ahLst/>
              <a:cxnLst>
                <a:cxn ang="0">
                  <a:pos x="T0" y="T1"/>
                </a:cxn>
                <a:cxn ang="0">
                  <a:pos x="T2" y="T3"/>
                </a:cxn>
                <a:cxn ang="0">
                  <a:pos x="T4" y="T5"/>
                </a:cxn>
                <a:cxn ang="0">
                  <a:pos x="T6" y="T7"/>
                </a:cxn>
                <a:cxn ang="0">
                  <a:pos x="T8" y="T9"/>
                </a:cxn>
                <a:cxn ang="0">
                  <a:pos x="T10" y="T11"/>
                </a:cxn>
                <a:cxn ang="0">
                  <a:pos x="T12" y="T13"/>
                </a:cxn>
              </a:cxnLst>
              <a:rect l="0" t="0" r="r" b="b"/>
              <a:pathLst>
                <a:path w="2613" h="1010">
                  <a:moveTo>
                    <a:pt x="0" y="1010"/>
                  </a:moveTo>
                  <a:lnTo>
                    <a:pt x="1010" y="0"/>
                  </a:lnTo>
                  <a:lnTo>
                    <a:pt x="1866" y="7"/>
                  </a:lnTo>
                  <a:lnTo>
                    <a:pt x="2293" y="435"/>
                  </a:lnTo>
                  <a:lnTo>
                    <a:pt x="2513" y="437"/>
                  </a:lnTo>
                  <a:lnTo>
                    <a:pt x="2613" y="338"/>
                  </a:lnTo>
                  <a:lnTo>
                    <a:pt x="2610" y="54"/>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24" name="Freeform 99"/>
            <p:cNvSpPr>
              <a:spLocks/>
            </p:cNvSpPr>
            <p:nvPr/>
          </p:nvSpPr>
          <p:spPr bwMode="auto">
            <a:xfrm>
              <a:off x="-317500" y="3810000"/>
              <a:ext cx="4437063" cy="1636713"/>
            </a:xfrm>
            <a:custGeom>
              <a:avLst/>
              <a:gdLst>
                <a:gd name="T0" fmla="*/ 0 w 2795"/>
                <a:gd name="T1" fmla="*/ 1031 h 1031"/>
                <a:gd name="T2" fmla="*/ 996 w 2795"/>
                <a:gd name="T3" fmla="*/ 38 h 1031"/>
                <a:gd name="T4" fmla="*/ 1816 w 2795"/>
                <a:gd name="T5" fmla="*/ 45 h 1031"/>
                <a:gd name="T6" fmla="*/ 2249 w 2795"/>
                <a:gd name="T7" fmla="*/ 475 h 1031"/>
                <a:gd name="T8" fmla="*/ 2480 w 2795"/>
                <a:gd name="T9" fmla="*/ 477 h 1031"/>
                <a:gd name="T10" fmla="*/ 2606 w 2795"/>
                <a:gd name="T11" fmla="*/ 352 h 1031"/>
                <a:gd name="T12" fmla="*/ 2608 w 2795"/>
                <a:gd name="T13" fmla="*/ 189 h 1031"/>
                <a:gd name="T14" fmla="*/ 2795 w 2795"/>
                <a:gd name="T15" fmla="*/ 0 h 10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95" h="1031">
                  <a:moveTo>
                    <a:pt x="0" y="1031"/>
                  </a:moveTo>
                  <a:lnTo>
                    <a:pt x="996" y="38"/>
                  </a:lnTo>
                  <a:lnTo>
                    <a:pt x="1816" y="45"/>
                  </a:lnTo>
                  <a:lnTo>
                    <a:pt x="2249" y="475"/>
                  </a:lnTo>
                  <a:lnTo>
                    <a:pt x="2480" y="477"/>
                  </a:lnTo>
                  <a:lnTo>
                    <a:pt x="2606" y="352"/>
                  </a:lnTo>
                  <a:lnTo>
                    <a:pt x="2608" y="189"/>
                  </a:lnTo>
                  <a:lnTo>
                    <a:pt x="2795"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Freeform 100"/>
            <p:cNvSpPr>
              <a:spLocks/>
            </p:cNvSpPr>
            <p:nvPr/>
          </p:nvSpPr>
          <p:spPr bwMode="auto">
            <a:xfrm>
              <a:off x="-230188" y="4035425"/>
              <a:ext cx="2195513" cy="1497013"/>
            </a:xfrm>
            <a:custGeom>
              <a:avLst/>
              <a:gdLst>
                <a:gd name="T0" fmla="*/ 0 w 1383"/>
                <a:gd name="T1" fmla="*/ 943 h 943"/>
                <a:gd name="T2" fmla="*/ 943 w 1383"/>
                <a:gd name="T3" fmla="*/ 0 h 943"/>
                <a:gd name="T4" fmla="*/ 1383 w 1383"/>
                <a:gd name="T5" fmla="*/ 0 h 943"/>
              </a:gdLst>
              <a:ahLst/>
              <a:cxnLst>
                <a:cxn ang="0">
                  <a:pos x="T0" y="T1"/>
                </a:cxn>
                <a:cxn ang="0">
                  <a:pos x="T2" y="T3"/>
                </a:cxn>
                <a:cxn ang="0">
                  <a:pos x="T4" y="T5"/>
                </a:cxn>
              </a:cxnLst>
              <a:rect l="0" t="0" r="r" b="b"/>
              <a:pathLst>
                <a:path w="1383" h="943">
                  <a:moveTo>
                    <a:pt x="0" y="943"/>
                  </a:moveTo>
                  <a:lnTo>
                    <a:pt x="943" y="0"/>
                  </a:lnTo>
                  <a:lnTo>
                    <a:pt x="1383"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26" name="Freeform 101"/>
            <p:cNvSpPr>
              <a:spLocks/>
            </p:cNvSpPr>
            <p:nvPr/>
          </p:nvSpPr>
          <p:spPr bwMode="auto">
            <a:xfrm>
              <a:off x="-92075" y="4124325"/>
              <a:ext cx="3832225" cy="1543050"/>
            </a:xfrm>
            <a:custGeom>
              <a:avLst/>
              <a:gdLst>
                <a:gd name="T0" fmla="*/ 0 w 2414"/>
                <a:gd name="T1" fmla="*/ 972 h 972"/>
                <a:gd name="T2" fmla="*/ 962 w 2414"/>
                <a:gd name="T3" fmla="*/ 10 h 972"/>
                <a:gd name="T4" fmla="*/ 1669 w 2414"/>
                <a:gd name="T5" fmla="*/ 0 h 972"/>
                <a:gd name="T6" fmla="*/ 2156 w 2414"/>
                <a:gd name="T7" fmla="*/ 487 h 972"/>
                <a:gd name="T8" fmla="*/ 2315 w 2414"/>
                <a:gd name="T9" fmla="*/ 485 h 972"/>
                <a:gd name="T10" fmla="*/ 2414 w 2414"/>
                <a:gd name="T11" fmla="*/ 584 h 972"/>
              </a:gdLst>
              <a:ahLst/>
              <a:cxnLst>
                <a:cxn ang="0">
                  <a:pos x="T0" y="T1"/>
                </a:cxn>
                <a:cxn ang="0">
                  <a:pos x="T2" y="T3"/>
                </a:cxn>
                <a:cxn ang="0">
                  <a:pos x="T4" y="T5"/>
                </a:cxn>
                <a:cxn ang="0">
                  <a:pos x="T6" y="T7"/>
                </a:cxn>
                <a:cxn ang="0">
                  <a:pos x="T8" y="T9"/>
                </a:cxn>
                <a:cxn ang="0">
                  <a:pos x="T10" y="T11"/>
                </a:cxn>
              </a:cxnLst>
              <a:rect l="0" t="0" r="r" b="b"/>
              <a:pathLst>
                <a:path w="2414" h="972">
                  <a:moveTo>
                    <a:pt x="0" y="972"/>
                  </a:moveTo>
                  <a:lnTo>
                    <a:pt x="962" y="10"/>
                  </a:lnTo>
                  <a:lnTo>
                    <a:pt x="1669" y="0"/>
                  </a:lnTo>
                  <a:lnTo>
                    <a:pt x="2156" y="487"/>
                  </a:lnTo>
                  <a:lnTo>
                    <a:pt x="2315" y="485"/>
                  </a:lnTo>
                  <a:lnTo>
                    <a:pt x="2414" y="584"/>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27" name="Freeform 102"/>
            <p:cNvSpPr>
              <a:spLocks/>
            </p:cNvSpPr>
            <p:nvPr/>
          </p:nvSpPr>
          <p:spPr bwMode="auto">
            <a:xfrm>
              <a:off x="-61913" y="4214812"/>
              <a:ext cx="3378200" cy="1485900"/>
            </a:xfrm>
            <a:custGeom>
              <a:avLst/>
              <a:gdLst>
                <a:gd name="T0" fmla="*/ 0 w 2128"/>
                <a:gd name="T1" fmla="*/ 936 h 936"/>
                <a:gd name="T2" fmla="*/ 934 w 2128"/>
                <a:gd name="T3" fmla="*/ 3 h 936"/>
                <a:gd name="T4" fmla="*/ 1612 w 2128"/>
                <a:gd name="T5" fmla="*/ 0 h 936"/>
                <a:gd name="T6" fmla="*/ 2128 w 2128"/>
                <a:gd name="T7" fmla="*/ 516 h 936"/>
              </a:gdLst>
              <a:ahLst/>
              <a:cxnLst>
                <a:cxn ang="0">
                  <a:pos x="T0" y="T1"/>
                </a:cxn>
                <a:cxn ang="0">
                  <a:pos x="T2" y="T3"/>
                </a:cxn>
                <a:cxn ang="0">
                  <a:pos x="T4" y="T5"/>
                </a:cxn>
                <a:cxn ang="0">
                  <a:pos x="T6" y="T7"/>
                </a:cxn>
              </a:cxnLst>
              <a:rect l="0" t="0" r="r" b="b"/>
              <a:pathLst>
                <a:path w="2128" h="936">
                  <a:moveTo>
                    <a:pt x="0" y="936"/>
                  </a:moveTo>
                  <a:lnTo>
                    <a:pt x="934" y="3"/>
                  </a:lnTo>
                  <a:lnTo>
                    <a:pt x="1612" y="0"/>
                  </a:lnTo>
                  <a:lnTo>
                    <a:pt x="2128" y="516"/>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28" name="Freeform 103"/>
            <p:cNvSpPr>
              <a:spLocks/>
            </p:cNvSpPr>
            <p:nvPr/>
          </p:nvSpPr>
          <p:spPr bwMode="auto">
            <a:xfrm>
              <a:off x="-9525" y="4316412"/>
              <a:ext cx="3498850" cy="1436688"/>
            </a:xfrm>
            <a:custGeom>
              <a:avLst/>
              <a:gdLst>
                <a:gd name="T0" fmla="*/ 0 w 2204"/>
                <a:gd name="T1" fmla="*/ 905 h 905"/>
                <a:gd name="T2" fmla="*/ 898 w 2204"/>
                <a:gd name="T3" fmla="*/ 10 h 905"/>
                <a:gd name="T4" fmla="*/ 1551 w 2204"/>
                <a:gd name="T5" fmla="*/ 0 h 905"/>
                <a:gd name="T6" fmla="*/ 2085 w 2204"/>
                <a:gd name="T7" fmla="*/ 537 h 905"/>
                <a:gd name="T8" fmla="*/ 2204 w 2204"/>
                <a:gd name="T9" fmla="*/ 539 h 905"/>
              </a:gdLst>
              <a:ahLst/>
              <a:cxnLst>
                <a:cxn ang="0">
                  <a:pos x="T0" y="T1"/>
                </a:cxn>
                <a:cxn ang="0">
                  <a:pos x="T2" y="T3"/>
                </a:cxn>
                <a:cxn ang="0">
                  <a:pos x="T4" y="T5"/>
                </a:cxn>
                <a:cxn ang="0">
                  <a:pos x="T6" y="T7"/>
                </a:cxn>
                <a:cxn ang="0">
                  <a:pos x="T8" y="T9"/>
                </a:cxn>
              </a:cxnLst>
              <a:rect l="0" t="0" r="r" b="b"/>
              <a:pathLst>
                <a:path w="2204" h="905">
                  <a:moveTo>
                    <a:pt x="0" y="905"/>
                  </a:moveTo>
                  <a:lnTo>
                    <a:pt x="898" y="10"/>
                  </a:lnTo>
                  <a:lnTo>
                    <a:pt x="1551" y="0"/>
                  </a:lnTo>
                  <a:lnTo>
                    <a:pt x="2085" y="537"/>
                  </a:lnTo>
                  <a:lnTo>
                    <a:pt x="2204" y="539"/>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29" name="Freeform 104"/>
            <p:cNvSpPr>
              <a:spLocks/>
            </p:cNvSpPr>
            <p:nvPr/>
          </p:nvSpPr>
          <p:spPr bwMode="auto">
            <a:xfrm>
              <a:off x="-347663" y="4500562"/>
              <a:ext cx="4714875" cy="1824038"/>
            </a:xfrm>
            <a:custGeom>
              <a:avLst/>
              <a:gdLst>
                <a:gd name="T0" fmla="*/ 0 w 2970"/>
                <a:gd name="T1" fmla="*/ 1149 h 1149"/>
                <a:gd name="T2" fmla="*/ 1145 w 2970"/>
                <a:gd name="T3" fmla="*/ 5 h 1149"/>
                <a:gd name="T4" fmla="*/ 1743 w 2970"/>
                <a:gd name="T5" fmla="*/ 0 h 1149"/>
                <a:gd name="T6" fmla="*/ 2317 w 2970"/>
                <a:gd name="T7" fmla="*/ 572 h 1149"/>
                <a:gd name="T8" fmla="*/ 2528 w 2970"/>
                <a:gd name="T9" fmla="*/ 577 h 1149"/>
                <a:gd name="T10" fmla="*/ 2970 w 2970"/>
                <a:gd name="T11" fmla="*/ 135 h 1149"/>
              </a:gdLst>
              <a:ahLst/>
              <a:cxnLst>
                <a:cxn ang="0">
                  <a:pos x="T0" y="T1"/>
                </a:cxn>
                <a:cxn ang="0">
                  <a:pos x="T2" y="T3"/>
                </a:cxn>
                <a:cxn ang="0">
                  <a:pos x="T4" y="T5"/>
                </a:cxn>
                <a:cxn ang="0">
                  <a:pos x="T6" y="T7"/>
                </a:cxn>
                <a:cxn ang="0">
                  <a:pos x="T8" y="T9"/>
                </a:cxn>
                <a:cxn ang="0">
                  <a:pos x="T10" y="T11"/>
                </a:cxn>
              </a:cxnLst>
              <a:rect l="0" t="0" r="r" b="b"/>
              <a:pathLst>
                <a:path w="2970" h="1149">
                  <a:moveTo>
                    <a:pt x="0" y="1149"/>
                  </a:moveTo>
                  <a:lnTo>
                    <a:pt x="1145" y="5"/>
                  </a:lnTo>
                  <a:lnTo>
                    <a:pt x="1743" y="0"/>
                  </a:lnTo>
                  <a:lnTo>
                    <a:pt x="2317" y="572"/>
                  </a:lnTo>
                  <a:lnTo>
                    <a:pt x="2528" y="577"/>
                  </a:lnTo>
                  <a:lnTo>
                    <a:pt x="2970" y="135"/>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30" name="Freeform 105"/>
            <p:cNvSpPr>
              <a:spLocks/>
            </p:cNvSpPr>
            <p:nvPr/>
          </p:nvSpPr>
          <p:spPr bwMode="auto">
            <a:xfrm>
              <a:off x="-234950" y="4545012"/>
              <a:ext cx="5251450" cy="1730375"/>
            </a:xfrm>
            <a:custGeom>
              <a:avLst/>
              <a:gdLst>
                <a:gd name="T0" fmla="*/ 0 w 3308"/>
                <a:gd name="T1" fmla="*/ 1090 h 1090"/>
                <a:gd name="T2" fmla="*/ 1085 w 3308"/>
                <a:gd name="T3" fmla="*/ 7 h 1090"/>
                <a:gd name="T4" fmla="*/ 1648 w 3308"/>
                <a:gd name="T5" fmla="*/ 0 h 1090"/>
                <a:gd name="T6" fmla="*/ 2246 w 3308"/>
                <a:gd name="T7" fmla="*/ 598 h 1090"/>
                <a:gd name="T8" fmla="*/ 2459 w 3308"/>
                <a:gd name="T9" fmla="*/ 598 h 1090"/>
                <a:gd name="T10" fmla="*/ 2870 w 3308"/>
                <a:gd name="T11" fmla="*/ 187 h 1090"/>
                <a:gd name="T12" fmla="*/ 3038 w 3308"/>
                <a:gd name="T13" fmla="*/ 192 h 1090"/>
                <a:gd name="T14" fmla="*/ 3194 w 3308"/>
                <a:gd name="T15" fmla="*/ 36 h 1090"/>
                <a:gd name="T16" fmla="*/ 3308 w 3308"/>
                <a:gd name="T17" fmla="*/ 38 h 10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08" h="1090">
                  <a:moveTo>
                    <a:pt x="0" y="1090"/>
                  </a:moveTo>
                  <a:lnTo>
                    <a:pt x="1085" y="7"/>
                  </a:lnTo>
                  <a:lnTo>
                    <a:pt x="1648" y="0"/>
                  </a:lnTo>
                  <a:lnTo>
                    <a:pt x="2246" y="598"/>
                  </a:lnTo>
                  <a:lnTo>
                    <a:pt x="2459" y="598"/>
                  </a:lnTo>
                  <a:lnTo>
                    <a:pt x="2870" y="187"/>
                  </a:lnTo>
                  <a:lnTo>
                    <a:pt x="3038" y="192"/>
                  </a:lnTo>
                  <a:lnTo>
                    <a:pt x="3194" y="36"/>
                  </a:lnTo>
                  <a:lnTo>
                    <a:pt x="3308" y="38"/>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31" name="Freeform 106"/>
            <p:cNvSpPr>
              <a:spLocks/>
            </p:cNvSpPr>
            <p:nvPr/>
          </p:nvSpPr>
          <p:spPr bwMode="auto">
            <a:xfrm>
              <a:off x="-34925" y="4624387"/>
              <a:ext cx="4867275" cy="1538288"/>
            </a:xfrm>
            <a:custGeom>
              <a:avLst/>
              <a:gdLst>
                <a:gd name="T0" fmla="*/ 0 w 3066"/>
                <a:gd name="T1" fmla="*/ 969 h 969"/>
                <a:gd name="T2" fmla="*/ 969 w 3066"/>
                <a:gd name="T3" fmla="*/ 0 h 969"/>
                <a:gd name="T4" fmla="*/ 1506 w 3066"/>
                <a:gd name="T5" fmla="*/ 2 h 969"/>
                <a:gd name="T6" fmla="*/ 2130 w 3066"/>
                <a:gd name="T7" fmla="*/ 624 h 969"/>
                <a:gd name="T8" fmla="*/ 2354 w 3066"/>
                <a:gd name="T9" fmla="*/ 622 h 969"/>
                <a:gd name="T10" fmla="*/ 2773 w 3066"/>
                <a:gd name="T11" fmla="*/ 203 h 969"/>
                <a:gd name="T12" fmla="*/ 2953 w 3066"/>
                <a:gd name="T13" fmla="*/ 196 h 969"/>
                <a:gd name="T14" fmla="*/ 3066 w 3066"/>
                <a:gd name="T15" fmla="*/ 83 h 9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66" h="969">
                  <a:moveTo>
                    <a:pt x="0" y="969"/>
                  </a:moveTo>
                  <a:lnTo>
                    <a:pt x="969" y="0"/>
                  </a:lnTo>
                  <a:lnTo>
                    <a:pt x="1506" y="2"/>
                  </a:lnTo>
                  <a:lnTo>
                    <a:pt x="2130" y="624"/>
                  </a:lnTo>
                  <a:lnTo>
                    <a:pt x="2354" y="622"/>
                  </a:lnTo>
                  <a:lnTo>
                    <a:pt x="2773" y="203"/>
                  </a:lnTo>
                  <a:lnTo>
                    <a:pt x="2953" y="196"/>
                  </a:lnTo>
                  <a:lnTo>
                    <a:pt x="3066" y="83"/>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32" name="Freeform 107"/>
            <p:cNvSpPr>
              <a:spLocks/>
            </p:cNvSpPr>
            <p:nvPr/>
          </p:nvSpPr>
          <p:spPr bwMode="auto">
            <a:xfrm>
              <a:off x="-133350" y="4545012"/>
              <a:ext cx="5411788" cy="1824038"/>
            </a:xfrm>
            <a:custGeom>
              <a:avLst/>
              <a:gdLst>
                <a:gd name="T0" fmla="*/ 0 w 3409"/>
                <a:gd name="T1" fmla="*/ 1149 h 1149"/>
                <a:gd name="T2" fmla="*/ 1050 w 3409"/>
                <a:gd name="T3" fmla="*/ 100 h 1149"/>
                <a:gd name="T4" fmla="*/ 1558 w 3409"/>
                <a:gd name="T5" fmla="*/ 95 h 1149"/>
                <a:gd name="T6" fmla="*/ 2206 w 3409"/>
                <a:gd name="T7" fmla="*/ 743 h 1149"/>
                <a:gd name="T8" fmla="*/ 2440 w 3409"/>
                <a:gd name="T9" fmla="*/ 743 h 1149"/>
                <a:gd name="T10" fmla="*/ 2880 w 3409"/>
                <a:gd name="T11" fmla="*/ 300 h 1149"/>
                <a:gd name="T12" fmla="*/ 3107 w 3409"/>
                <a:gd name="T13" fmla="*/ 303 h 1149"/>
                <a:gd name="T14" fmla="*/ 3409 w 3409"/>
                <a:gd name="T15" fmla="*/ 0 h 114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09" h="1149">
                  <a:moveTo>
                    <a:pt x="0" y="1149"/>
                  </a:moveTo>
                  <a:lnTo>
                    <a:pt x="1050" y="100"/>
                  </a:lnTo>
                  <a:lnTo>
                    <a:pt x="1558" y="95"/>
                  </a:lnTo>
                  <a:lnTo>
                    <a:pt x="2206" y="743"/>
                  </a:lnTo>
                  <a:lnTo>
                    <a:pt x="2440" y="743"/>
                  </a:lnTo>
                  <a:lnTo>
                    <a:pt x="2880" y="300"/>
                  </a:lnTo>
                  <a:lnTo>
                    <a:pt x="3107" y="303"/>
                  </a:lnTo>
                  <a:lnTo>
                    <a:pt x="3409"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33" name="Freeform 108"/>
            <p:cNvSpPr>
              <a:spLocks/>
            </p:cNvSpPr>
            <p:nvPr/>
          </p:nvSpPr>
          <p:spPr bwMode="auto">
            <a:xfrm>
              <a:off x="-268288" y="4732337"/>
              <a:ext cx="5675313" cy="1960563"/>
            </a:xfrm>
            <a:custGeom>
              <a:avLst/>
              <a:gdLst>
                <a:gd name="T0" fmla="*/ 0 w 3575"/>
                <a:gd name="T1" fmla="*/ 1235 h 1235"/>
                <a:gd name="T2" fmla="*/ 1161 w 3575"/>
                <a:gd name="T3" fmla="*/ 74 h 1235"/>
                <a:gd name="T4" fmla="*/ 1610 w 3575"/>
                <a:gd name="T5" fmla="*/ 79 h 1235"/>
                <a:gd name="T6" fmla="*/ 2305 w 3575"/>
                <a:gd name="T7" fmla="*/ 774 h 1235"/>
                <a:gd name="T8" fmla="*/ 2456 w 3575"/>
                <a:gd name="T9" fmla="*/ 771 h 1235"/>
                <a:gd name="T10" fmla="*/ 2996 w 3575"/>
                <a:gd name="T11" fmla="*/ 232 h 1235"/>
                <a:gd name="T12" fmla="*/ 3206 w 3575"/>
                <a:gd name="T13" fmla="*/ 237 h 1235"/>
                <a:gd name="T14" fmla="*/ 3442 w 3575"/>
                <a:gd name="T15" fmla="*/ 0 h 1235"/>
                <a:gd name="T16" fmla="*/ 3575 w 3575"/>
                <a:gd name="T17" fmla="*/ 0 h 1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75" h="1235">
                  <a:moveTo>
                    <a:pt x="0" y="1235"/>
                  </a:moveTo>
                  <a:lnTo>
                    <a:pt x="1161" y="74"/>
                  </a:lnTo>
                  <a:lnTo>
                    <a:pt x="1610" y="79"/>
                  </a:lnTo>
                  <a:lnTo>
                    <a:pt x="2305" y="774"/>
                  </a:lnTo>
                  <a:lnTo>
                    <a:pt x="2456" y="771"/>
                  </a:lnTo>
                  <a:lnTo>
                    <a:pt x="2996" y="232"/>
                  </a:lnTo>
                  <a:lnTo>
                    <a:pt x="3206" y="237"/>
                  </a:lnTo>
                  <a:lnTo>
                    <a:pt x="3442" y="0"/>
                  </a:lnTo>
                  <a:lnTo>
                    <a:pt x="3575"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34" name="Freeform 109"/>
            <p:cNvSpPr>
              <a:spLocks/>
            </p:cNvSpPr>
            <p:nvPr/>
          </p:nvSpPr>
          <p:spPr bwMode="auto">
            <a:xfrm>
              <a:off x="-414338" y="4924425"/>
              <a:ext cx="3824288" cy="2022475"/>
            </a:xfrm>
            <a:custGeom>
              <a:avLst/>
              <a:gdLst>
                <a:gd name="T0" fmla="*/ 0 w 2409"/>
                <a:gd name="T1" fmla="*/ 1274 h 1274"/>
                <a:gd name="T2" fmla="*/ 1272 w 2409"/>
                <a:gd name="T3" fmla="*/ 2 h 1274"/>
                <a:gd name="T4" fmla="*/ 1693 w 2409"/>
                <a:gd name="T5" fmla="*/ 0 h 1274"/>
                <a:gd name="T6" fmla="*/ 2409 w 2409"/>
                <a:gd name="T7" fmla="*/ 716 h 1274"/>
              </a:gdLst>
              <a:ahLst/>
              <a:cxnLst>
                <a:cxn ang="0">
                  <a:pos x="T0" y="T1"/>
                </a:cxn>
                <a:cxn ang="0">
                  <a:pos x="T2" y="T3"/>
                </a:cxn>
                <a:cxn ang="0">
                  <a:pos x="T4" y="T5"/>
                </a:cxn>
                <a:cxn ang="0">
                  <a:pos x="T6" y="T7"/>
                </a:cxn>
              </a:cxnLst>
              <a:rect l="0" t="0" r="r" b="b"/>
              <a:pathLst>
                <a:path w="2409" h="1274">
                  <a:moveTo>
                    <a:pt x="0" y="1274"/>
                  </a:moveTo>
                  <a:lnTo>
                    <a:pt x="1272" y="2"/>
                  </a:lnTo>
                  <a:lnTo>
                    <a:pt x="1693" y="0"/>
                  </a:lnTo>
                  <a:lnTo>
                    <a:pt x="2409" y="716"/>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35" name="Freeform 110"/>
            <p:cNvSpPr>
              <a:spLocks/>
            </p:cNvSpPr>
            <p:nvPr/>
          </p:nvSpPr>
          <p:spPr bwMode="auto">
            <a:xfrm>
              <a:off x="4513262" y="7408862"/>
              <a:ext cx="935038" cy="1249363"/>
            </a:xfrm>
            <a:custGeom>
              <a:avLst/>
              <a:gdLst>
                <a:gd name="T0" fmla="*/ 0 w 589"/>
                <a:gd name="T1" fmla="*/ 787 h 787"/>
                <a:gd name="T2" fmla="*/ 2 w 589"/>
                <a:gd name="T3" fmla="*/ 693 h 787"/>
                <a:gd name="T4" fmla="*/ 419 w 589"/>
                <a:gd name="T5" fmla="*/ 277 h 787"/>
                <a:gd name="T6" fmla="*/ 419 w 589"/>
                <a:gd name="T7" fmla="*/ 170 h 787"/>
                <a:gd name="T8" fmla="*/ 589 w 589"/>
                <a:gd name="T9" fmla="*/ 0 h 787"/>
              </a:gdLst>
              <a:ahLst/>
              <a:cxnLst>
                <a:cxn ang="0">
                  <a:pos x="T0" y="T1"/>
                </a:cxn>
                <a:cxn ang="0">
                  <a:pos x="T2" y="T3"/>
                </a:cxn>
                <a:cxn ang="0">
                  <a:pos x="T4" y="T5"/>
                </a:cxn>
                <a:cxn ang="0">
                  <a:pos x="T6" y="T7"/>
                </a:cxn>
                <a:cxn ang="0">
                  <a:pos x="T8" y="T9"/>
                </a:cxn>
              </a:cxnLst>
              <a:rect l="0" t="0" r="r" b="b"/>
              <a:pathLst>
                <a:path w="589" h="787">
                  <a:moveTo>
                    <a:pt x="0" y="787"/>
                  </a:moveTo>
                  <a:lnTo>
                    <a:pt x="2" y="693"/>
                  </a:lnTo>
                  <a:lnTo>
                    <a:pt x="419" y="277"/>
                  </a:lnTo>
                  <a:lnTo>
                    <a:pt x="419" y="170"/>
                  </a:lnTo>
                  <a:lnTo>
                    <a:pt x="589"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36" name="Freeform 111"/>
            <p:cNvSpPr>
              <a:spLocks/>
            </p:cNvSpPr>
            <p:nvPr/>
          </p:nvSpPr>
          <p:spPr bwMode="auto">
            <a:xfrm>
              <a:off x="3567112" y="6624637"/>
              <a:ext cx="2274888" cy="2706688"/>
            </a:xfrm>
            <a:custGeom>
              <a:avLst/>
              <a:gdLst>
                <a:gd name="T0" fmla="*/ 0 w 1433"/>
                <a:gd name="T1" fmla="*/ 1705 h 1705"/>
                <a:gd name="T2" fmla="*/ 965 w 1433"/>
                <a:gd name="T3" fmla="*/ 742 h 1705"/>
                <a:gd name="T4" fmla="*/ 963 w 1433"/>
                <a:gd name="T5" fmla="*/ 610 h 1705"/>
                <a:gd name="T6" fmla="*/ 1145 w 1433"/>
                <a:gd name="T7" fmla="*/ 428 h 1705"/>
                <a:gd name="T8" fmla="*/ 1327 w 1433"/>
                <a:gd name="T9" fmla="*/ 433 h 1705"/>
                <a:gd name="T10" fmla="*/ 1433 w 1433"/>
                <a:gd name="T11" fmla="*/ 326 h 1705"/>
                <a:gd name="T12" fmla="*/ 1433 w 1433"/>
                <a:gd name="T13" fmla="*/ 147 h 1705"/>
                <a:gd name="T14" fmla="*/ 1286 w 1433"/>
                <a:gd name="T15" fmla="*/ 0 h 1705"/>
                <a:gd name="T16" fmla="*/ 1161 w 1433"/>
                <a:gd name="T17" fmla="*/ 7 h 1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33" h="1705">
                  <a:moveTo>
                    <a:pt x="0" y="1705"/>
                  </a:moveTo>
                  <a:lnTo>
                    <a:pt x="965" y="742"/>
                  </a:lnTo>
                  <a:lnTo>
                    <a:pt x="963" y="610"/>
                  </a:lnTo>
                  <a:lnTo>
                    <a:pt x="1145" y="428"/>
                  </a:lnTo>
                  <a:lnTo>
                    <a:pt x="1327" y="433"/>
                  </a:lnTo>
                  <a:lnTo>
                    <a:pt x="1433" y="326"/>
                  </a:lnTo>
                  <a:lnTo>
                    <a:pt x="1433" y="147"/>
                  </a:lnTo>
                  <a:lnTo>
                    <a:pt x="1286" y="0"/>
                  </a:lnTo>
                  <a:lnTo>
                    <a:pt x="1161" y="7"/>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37" name="Freeform 112"/>
            <p:cNvSpPr>
              <a:spLocks/>
            </p:cNvSpPr>
            <p:nvPr/>
          </p:nvSpPr>
          <p:spPr bwMode="auto">
            <a:xfrm>
              <a:off x="3101975" y="6789737"/>
              <a:ext cx="2401888" cy="2517775"/>
            </a:xfrm>
            <a:custGeom>
              <a:avLst/>
              <a:gdLst>
                <a:gd name="T0" fmla="*/ 0 w 1513"/>
                <a:gd name="T1" fmla="*/ 1586 h 1586"/>
                <a:gd name="T2" fmla="*/ 939 w 1513"/>
                <a:gd name="T3" fmla="*/ 648 h 1586"/>
                <a:gd name="T4" fmla="*/ 1057 w 1513"/>
                <a:gd name="T5" fmla="*/ 653 h 1586"/>
                <a:gd name="T6" fmla="*/ 1513 w 1513"/>
                <a:gd name="T7" fmla="*/ 194 h 1586"/>
                <a:gd name="T8" fmla="*/ 1513 w 1513"/>
                <a:gd name="T9" fmla="*/ 0 h 1586"/>
              </a:gdLst>
              <a:ahLst/>
              <a:cxnLst>
                <a:cxn ang="0">
                  <a:pos x="T0" y="T1"/>
                </a:cxn>
                <a:cxn ang="0">
                  <a:pos x="T2" y="T3"/>
                </a:cxn>
                <a:cxn ang="0">
                  <a:pos x="T4" y="T5"/>
                </a:cxn>
                <a:cxn ang="0">
                  <a:pos x="T6" y="T7"/>
                </a:cxn>
                <a:cxn ang="0">
                  <a:pos x="T8" y="T9"/>
                </a:cxn>
              </a:cxnLst>
              <a:rect l="0" t="0" r="r" b="b"/>
              <a:pathLst>
                <a:path w="1513" h="1586">
                  <a:moveTo>
                    <a:pt x="0" y="1586"/>
                  </a:moveTo>
                  <a:lnTo>
                    <a:pt x="939" y="648"/>
                  </a:lnTo>
                  <a:lnTo>
                    <a:pt x="1057" y="653"/>
                  </a:lnTo>
                  <a:lnTo>
                    <a:pt x="1513" y="194"/>
                  </a:lnTo>
                  <a:lnTo>
                    <a:pt x="1513"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38" name="Freeform 113"/>
            <p:cNvSpPr>
              <a:spLocks/>
            </p:cNvSpPr>
            <p:nvPr/>
          </p:nvSpPr>
          <p:spPr bwMode="auto">
            <a:xfrm>
              <a:off x="2959100" y="5081587"/>
              <a:ext cx="3787775" cy="4241800"/>
            </a:xfrm>
            <a:custGeom>
              <a:avLst/>
              <a:gdLst>
                <a:gd name="T0" fmla="*/ 0 w 2386"/>
                <a:gd name="T1" fmla="*/ 2672 h 2672"/>
                <a:gd name="T2" fmla="*/ 989 w 2386"/>
                <a:gd name="T3" fmla="*/ 1684 h 2672"/>
                <a:gd name="T4" fmla="*/ 1133 w 2386"/>
                <a:gd name="T5" fmla="*/ 1688 h 2672"/>
                <a:gd name="T6" fmla="*/ 1556 w 2386"/>
                <a:gd name="T7" fmla="*/ 1265 h 2672"/>
                <a:gd name="T8" fmla="*/ 1563 w 2386"/>
                <a:gd name="T9" fmla="*/ 1173 h 2672"/>
                <a:gd name="T10" fmla="*/ 1405 w 2386"/>
                <a:gd name="T11" fmla="*/ 1017 h 2672"/>
                <a:gd name="T12" fmla="*/ 1407 w 2386"/>
                <a:gd name="T13" fmla="*/ 960 h 2672"/>
                <a:gd name="T14" fmla="*/ 1494 w 2386"/>
                <a:gd name="T15" fmla="*/ 873 h 2672"/>
                <a:gd name="T16" fmla="*/ 1596 w 2386"/>
                <a:gd name="T17" fmla="*/ 877 h 2672"/>
                <a:gd name="T18" fmla="*/ 1979 w 2386"/>
                <a:gd name="T19" fmla="*/ 494 h 2672"/>
                <a:gd name="T20" fmla="*/ 1977 w 2386"/>
                <a:gd name="T21" fmla="*/ 374 h 2672"/>
                <a:gd name="T22" fmla="*/ 2062 w 2386"/>
                <a:gd name="T23" fmla="*/ 291 h 2672"/>
                <a:gd name="T24" fmla="*/ 2067 w 2386"/>
                <a:gd name="T25" fmla="*/ 100 h 2672"/>
                <a:gd name="T26" fmla="*/ 2164 w 2386"/>
                <a:gd name="T27" fmla="*/ 0 h 2672"/>
                <a:gd name="T28" fmla="*/ 2386 w 2386"/>
                <a:gd name="T29" fmla="*/ 0 h 2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86" h="2672">
                  <a:moveTo>
                    <a:pt x="0" y="2672"/>
                  </a:moveTo>
                  <a:lnTo>
                    <a:pt x="989" y="1684"/>
                  </a:lnTo>
                  <a:lnTo>
                    <a:pt x="1133" y="1688"/>
                  </a:lnTo>
                  <a:lnTo>
                    <a:pt x="1556" y="1265"/>
                  </a:lnTo>
                  <a:lnTo>
                    <a:pt x="1563" y="1173"/>
                  </a:lnTo>
                  <a:lnTo>
                    <a:pt x="1405" y="1017"/>
                  </a:lnTo>
                  <a:lnTo>
                    <a:pt x="1407" y="960"/>
                  </a:lnTo>
                  <a:lnTo>
                    <a:pt x="1494" y="873"/>
                  </a:lnTo>
                  <a:lnTo>
                    <a:pt x="1596" y="877"/>
                  </a:lnTo>
                  <a:lnTo>
                    <a:pt x="1979" y="494"/>
                  </a:lnTo>
                  <a:lnTo>
                    <a:pt x="1977" y="374"/>
                  </a:lnTo>
                  <a:lnTo>
                    <a:pt x="2062" y="291"/>
                  </a:lnTo>
                  <a:lnTo>
                    <a:pt x="2067" y="100"/>
                  </a:lnTo>
                  <a:lnTo>
                    <a:pt x="2164" y="0"/>
                  </a:lnTo>
                  <a:lnTo>
                    <a:pt x="2386"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39" name="Freeform 114"/>
            <p:cNvSpPr>
              <a:spLocks/>
            </p:cNvSpPr>
            <p:nvPr/>
          </p:nvSpPr>
          <p:spPr bwMode="auto">
            <a:xfrm>
              <a:off x="2689225" y="6965950"/>
              <a:ext cx="2589213" cy="2481263"/>
            </a:xfrm>
            <a:custGeom>
              <a:avLst/>
              <a:gdLst>
                <a:gd name="T0" fmla="*/ 0 w 1631"/>
                <a:gd name="T1" fmla="*/ 1563 h 1563"/>
                <a:gd name="T2" fmla="*/ 1111 w 1631"/>
                <a:gd name="T3" fmla="*/ 452 h 1563"/>
                <a:gd name="T4" fmla="*/ 1279 w 1631"/>
                <a:gd name="T5" fmla="*/ 456 h 1563"/>
                <a:gd name="T6" fmla="*/ 1631 w 1631"/>
                <a:gd name="T7" fmla="*/ 107 h 1563"/>
                <a:gd name="T8" fmla="*/ 1629 w 1631"/>
                <a:gd name="T9" fmla="*/ 0 h 1563"/>
              </a:gdLst>
              <a:ahLst/>
              <a:cxnLst>
                <a:cxn ang="0">
                  <a:pos x="T0" y="T1"/>
                </a:cxn>
                <a:cxn ang="0">
                  <a:pos x="T2" y="T3"/>
                </a:cxn>
                <a:cxn ang="0">
                  <a:pos x="T4" y="T5"/>
                </a:cxn>
                <a:cxn ang="0">
                  <a:pos x="T6" y="T7"/>
                </a:cxn>
                <a:cxn ang="0">
                  <a:pos x="T8" y="T9"/>
                </a:cxn>
              </a:cxnLst>
              <a:rect l="0" t="0" r="r" b="b"/>
              <a:pathLst>
                <a:path w="1631" h="1563">
                  <a:moveTo>
                    <a:pt x="0" y="1563"/>
                  </a:moveTo>
                  <a:lnTo>
                    <a:pt x="1111" y="452"/>
                  </a:lnTo>
                  <a:lnTo>
                    <a:pt x="1279" y="456"/>
                  </a:lnTo>
                  <a:lnTo>
                    <a:pt x="1631" y="107"/>
                  </a:lnTo>
                  <a:lnTo>
                    <a:pt x="1629"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40" name="Freeform 115"/>
            <p:cNvSpPr>
              <a:spLocks/>
            </p:cNvSpPr>
            <p:nvPr/>
          </p:nvSpPr>
          <p:spPr bwMode="auto">
            <a:xfrm>
              <a:off x="7035800" y="-36513"/>
              <a:ext cx="5276850" cy="6127750"/>
            </a:xfrm>
            <a:custGeom>
              <a:avLst/>
              <a:gdLst>
                <a:gd name="T0" fmla="*/ 0 w 3324"/>
                <a:gd name="T1" fmla="*/ 3860 h 3860"/>
                <a:gd name="T2" fmla="*/ 0 w 3324"/>
                <a:gd name="T3" fmla="*/ 3678 h 3860"/>
                <a:gd name="T4" fmla="*/ 45 w 3324"/>
                <a:gd name="T5" fmla="*/ 3633 h 3860"/>
                <a:gd name="T6" fmla="*/ 42 w 3324"/>
                <a:gd name="T7" fmla="*/ 3343 h 3860"/>
                <a:gd name="T8" fmla="*/ 156 w 3324"/>
                <a:gd name="T9" fmla="*/ 3229 h 3860"/>
                <a:gd name="T10" fmla="*/ 461 w 3324"/>
                <a:gd name="T11" fmla="*/ 3229 h 3860"/>
                <a:gd name="T12" fmla="*/ 782 w 3324"/>
                <a:gd name="T13" fmla="*/ 2910 h 3860"/>
                <a:gd name="T14" fmla="*/ 882 w 3324"/>
                <a:gd name="T15" fmla="*/ 2915 h 3860"/>
                <a:gd name="T16" fmla="*/ 1132 w 3324"/>
                <a:gd name="T17" fmla="*/ 2664 h 3860"/>
                <a:gd name="T18" fmla="*/ 1135 w 3324"/>
                <a:gd name="T19" fmla="*/ 2189 h 3860"/>
                <a:gd name="T20" fmla="*/ 3324 w 3324"/>
                <a:gd name="T21" fmla="*/ 0 h 38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24" h="3860">
                  <a:moveTo>
                    <a:pt x="0" y="3860"/>
                  </a:moveTo>
                  <a:lnTo>
                    <a:pt x="0" y="3678"/>
                  </a:lnTo>
                  <a:lnTo>
                    <a:pt x="45" y="3633"/>
                  </a:lnTo>
                  <a:lnTo>
                    <a:pt x="42" y="3343"/>
                  </a:lnTo>
                  <a:lnTo>
                    <a:pt x="156" y="3229"/>
                  </a:lnTo>
                  <a:lnTo>
                    <a:pt x="461" y="3229"/>
                  </a:lnTo>
                  <a:lnTo>
                    <a:pt x="782" y="2910"/>
                  </a:lnTo>
                  <a:lnTo>
                    <a:pt x="882" y="2915"/>
                  </a:lnTo>
                  <a:lnTo>
                    <a:pt x="1132" y="2664"/>
                  </a:lnTo>
                  <a:lnTo>
                    <a:pt x="1135" y="2189"/>
                  </a:lnTo>
                  <a:lnTo>
                    <a:pt x="3324"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Freeform 116"/>
            <p:cNvSpPr>
              <a:spLocks/>
            </p:cNvSpPr>
            <p:nvPr/>
          </p:nvSpPr>
          <p:spPr bwMode="auto">
            <a:xfrm>
              <a:off x="7167562" y="923925"/>
              <a:ext cx="4413250" cy="4864100"/>
            </a:xfrm>
            <a:custGeom>
              <a:avLst/>
              <a:gdLst>
                <a:gd name="T0" fmla="*/ 2 w 2780"/>
                <a:gd name="T1" fmla="*/ 3064 h 3064"/>
                <a:gd name="T2" fmla="*/ 0 w 2780"/>
                <a:gd name="T3" fmla="*/ 2775 h 3064"/>
                <a:gd name="T4" fmla="*/ 113 w 2780"/>
                <a:gd name="T5" fmla="*/ 2662 h 3064"/>
                <a:gd name="T6" fmla="*/ 418 w 2780"/>
                <a:gd name="T7" fmla="*/ 2664 h 3064"/>
                <a:gd name="T8" fmla="*/ 740 w 2780"/>
                <a:gd name="T9" fmla="*/ 2345 h 3064"/>
                <a:gd name="T10" fmla="*/ 841 w 2780"/>
                <a:gd name="T11" fmla="*/ 2350 h 3064"/>
                <a:gd name="T12" fmla="*/ 1094 w 2780"/>
                <a:gd name="T13" fmla="*/ 2099 h 3064"/>
                <a:gd name="T14" fmla="*/ 1094 w 2780"/>
                <a:gd name="T15" fmla="*/ 1685 h 3064"/>
                <a:gd name="T16" fmla="*/ 2780 w 2780"/>
                <a:gd name="T17" fmla="*/ 0 h 30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80" h="3064">
                  <a:moveTo>
                    <a:pt x="2" y="3064"/>
                  </a:moveTo>
                  <a:lnTo>
                    <a:pt x="0" y="2775"/>
                  </a:lnTo>
                  <a:lnTo>
                    <a:pt x="113" y="2662"/>
                  </a:lnTo>
                  <a:lnTo>
                    <a:pt x="418" y="2664"/>
                  </a:lnTo>
                  <a:lnTo>
                    <a:pt x="740" y="2345"/>
                  </a:lnTo>
                  <a:lnTo>
                    <a:pt x="841" y="2350"/>
                  </a:lnTo>
                  <a:lnTo>
                    <a:pt x="1094" y="2099"/>
                  </a:lnTo>
                  <a:lnTo>
                    <a:pt x="1094" y="1685"/>
                  </a:lnTo>
                  <a:lnTo>
                    <a:pt x="2780"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42" name="Freeform 117"/>
            <p:cNvSpPr>
              <a:spLocks/>
            </p:cNvSpPr>
            <p:nvPr/>
          </p:nvSpPr>
          <p:spPr bwMode="auto">
            <a:xfrm>
              <a:off x="7321550" y="1114425"/>
              <a:ext cx="4292600" cy="4538663"/>
            </a:xfrm>
            <a:custGeom>
              <a:avLst/>
              <a:gdLst>
                <a:gd name="T0" fmla="*/ 0 w 2704"/>
                <a:gd name="T1" fmla="*/ 2859 h 2859"/>
                <a:gd name="T2" fmla="*/ 0 w 2704"/>
                <a:gd name="T3" fmla="*/ 2733 h 2859"/>
                <a:gd name="T4" fmla="*/ 92 w 2704"/>
                <a:gd name="T5" fmla="*/ 2639 h 2859"/>
                <a:gd name="T6" fmla="*/ 309 w 2704"/>
                <a:gd name="T7" fmla="*/ 2636 h 2859"/>
                <a:gd name="T8" fmla="*/ 683 w 2704"/>
                <a:gd name="T9" fmla="*/ 2265 h 2859"/>
                <a:gd name="T10" fmla="*/ 785 w 2704"/>
                <a:gd name="T11" fmla="*/ 2270 h 2859"/>
                <a:gd name="T12" fmla="*/ 1035 w 2704"/>
                <a:gd name="T13" fmla="*/ 2019 h 2859"/>
                <a:gd name="T14" fmla="*/ 1035 w 2704"/>
                <a:gd name="T15" fmla="*/ 1670 h 2859"/>
                <a:gd name="T16" fmla="*/ 2704 w 2704"/>
                <a:gd name="T17" fmla="*/ 0 h 28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04" h="2859">
                  <a:moveTo>
                    <a:pt x="0" y="2859"/>
                  </a:moveTo>
                  <a:lnTo>
                    <a:pt x="0" y="2733"/>
                  </a:lnTo>
                  <a:lnTo>
                    <a:pt x="92" y="2639"/>
                  </a:lnTo>
                  <a:lnTo>
                    <a:pt x="309" y="2636"/>
                  </a:lnTo>
                  <a:lnTo>
                    <a:pt x="683" y="2265"/>
                  </a:lnTo>
                  <a:lnTo>
                    <a:pt x="785" y="2270"/>
                  </a:lnTo>
                  <a:lnTo>
                    <a:pt x="1035" y="2019"/>
                  </a:lnTo>
                  <a:lnTo>
                    <a:pt x="1035" y="1670"/>
                  </a:lnTo>
                  <a:lnTo>
                    <a:pt x="2704"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43" name="Freeform 118"/>
            <p:cNvSpPr>
              <a:spLocks/>
            </p:cNvSpPr>
            <p:nvPr/>
          </p:nvSpPr>
          <p:spPr bwMode="auto">
            <a:xfrm>
              <a:off x="6926262" y="1722437"/>
              <a:ext cx="4781550" cy="4549775"/>
            </a:xfrm>
            <a:custGeom>
              <a:avLst/>
              <a:gdLst>
                <a:gd name="T0" fmla="*/ 0 w 3012"/>
                <a:gd name="T1" fmla="*/ 2866 h 2866"/>
                <a:gd name="T2" fmla="*/ 137 w 3012"/>
                <a:gd name="T3" fmla="*/ 2861 h 2866"/>
                <a:gd name="T4" fmla="*/ 253 w 3012"/>
                <a:gd name="T5" fmla="*/ 2745 h 2866"/>
                <a:gd name="T6" fmla="*/ 256 w 3012"/>
                <a:gd name="T7" fmla="*/ 2584 h 2866"/>
                <a:gd name="T8" fmla="*/ 502 w 3012"/>
                <a:gd name="T9" fmla="*/ 2336 h 2866"/>
                <a:gd name="T10" fmla="*/ 620 w 3012"/>
                <a:gd name="T11" fmla="*/ 2341 h 2866"/>
                <a:gd name="T12" fmla="*/ 799 w 3012"/>
                <a:gd name="T13" fmla="*/ 2161 h 2866"/>
                <a:gd name="T14" fmla="*/ 856 w 3012"/>
                <a:gd name="T15" fmla="*/ 2156 h 2866"/>
                <a:gd name="T16" fmla="*/ 3012 w 3012"/>
                <a:gd name="T17" fmla="*/ 0 h 2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12" h="2866">
                  <a:moveTo>
                    <a:pt x="0" y="2866"/>
                  </a:moveTo>
                  <a:lnTo>
                    <a:pt x="137" y="2861"/>
                  </a:lnTo>
                  <a:lnTo>
                    <a:pt x="253" y="2745"/>
                  </a:lnTo>
                  <a:lnTo>
                    <a:pt x="256" y="2584"/>
                  </a:lnTo>
                  <a:lnTo>
                    <a:pt x="502" y="2336"/>
                  </a:lnTo>
                  <a:lnTo>
                    <a:pt x="620" y="2341"/>
                  </a:lnTo>
                  <a:lnTo>
                    <a:pt x="799" y="2161"/>
                  </a:lnTo>
                  <a:lnTo>
                    <a:pt x="856" y="2156"/>
                  </a:lnTo>
                  <a:lnTo>
                    <a:pt x="3012"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44" name="Freeform 119"/>
            <p:cNvSpPr>
              <a:spLocks/>
            </p:cNvSpPr>
            <p:nvPr/>
          </p:nvSpPr>
          <p:spPr bwMode="auto">
            <a:xfrm>
              <a:off x="7561262" y="4714875"/>
              <a:ext cx="1411288" cy="1050925"/>
            </a:xfrm>
            <a:custGeom>
              <a:avLst/>
              <a:gdLst>
                <a:gd name="T0" fmla="*/ 889 w 889"/>
                <a:gd name="T1" fmla="*/ 0 h 662"/>
                <a:gd name="T2" fmla="*/ 527 w 889"/>
                <a:gd name="T3" fmla="*/ 361 h 662"/>
                <a:gd name="T4" fmla="*/ 423 w 889"/>
                <a:gd name="T5" fmla="*/ 359 h 662"/>
                <a:gd name="T6" fmla="*/ 236 w 889"/>
                <a:gd name="T7" fmla="*/ 546 h 662"/>
                <a:gd name="T8" fmla="*/ 111 w 889"/>
                <a:gd name="T9" fmla="*/ 550 h 662"/>
                <a:gd name="T10" fmla="*/ 0 w 889"/>
                <a:gd name="T11" fmla="*/ 662 h 662"/>
              </a:gdLst>
              <a:ahLst/>
              <a:cxnLst>
                <a:cxn ang="0">
                  <a:pos x="T0" y="T1"/>
                </a:cxn>
                <a:cxn ang="0">
                  <a:pos x="T2" y="T3"/>
                </a:cxn>
                <a:cxn ang="0">
                  <a:pos x="T4" y="T5"/>
                </a:cxn>
                <a:cxn ang="0">
                  <a:pos x="T6" y="T7"/>
                </a:cxn>
                <a:cxn ang="0">
                  <a:pos x="T8" y="T9"/>
                </a:cxn>
                <a:cxn ang="0">
                  <a:pos x="T10" y="T11"/>
                </a:cxn>
              </a:cxnLst>
              <a:rect l="0" t="0" r="r" b="b"/>
              <a:pathLst>
                <a:path w="889" h="662">
                  <a:moveTo>
                    <a:pt x="889" y="0"/>
                  </a:moveTo>
                  <a:lnTo>
                    <a:pt x="527" y="361"/>
                  </a:lnTo>
                  <a:lnTo>
                    <a:pt x="423" y="359"/>
                  </a:lnTo>
                  <a:lnTo>
                    <a:pt x="236" y="546"/>
                  </a:lnTo>
                  <a:lnTo>
                    <a:pt x="111" y="550"/>
                  </a:lnTo>
                  <a:lnTo>
                    <a:pt x="0" y="662"/>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45" name="Freeform 120"/>
            <p:cNvSpPr>
              <a:spLocks/>
            </p:cNvSpPr>
            <p:nvPr/>
          </p:nvSpPr>
          <p:spPr bwMode="auto">
            <a:xfrm>
              <a:off x="3470275" y="5180012"/>
              <a:ext cx="2682875" cy="3163888"/>
            </a:xfrm>
            <a:custGeom>
              <a:avLst/>
              <a:gdLst>
                <a:gd name="T0" fmla="*/ 1688 w 1690"/>
                <a:gd name="T1" fmla="*/ 0 h 1993"/>
                <a:gd name="T2" fmla="*/ 1690 w 1690"/>
                <a:gd name="T3" fmla="*/ 198 h 1993"/>
                <a:gd name="T4" fmla="*/ 1603 w 1690"/>
                <a:gd name="T5" fmla="*/ 286 h 1993"/>
                <a:gd name="T6" fmla="*/ 1596 w 1690"/>
                <a:gd name="T7" fmla="*/ 414 h 1993"/>
                <a:gd name="T8" fmla="*/ 1241 w 1690"/>
                <a:gd name="T9" fmla="*/ 766 h 1993"/>
                <a:gd name="T10" fmla="*/ 1149 w 1690"/>
                <a:gd name="T11" fmla="*/ 768 h 1993"/>
                <a:gd name="T12" fmla="*/ 825 w 1690"/>
                <a:gd name="T13" fmla="*/ 1090 h 1993"/>
                <a:gd name="T14" fmla="*/ 707 w 1690"/>
                <a:gd name="T15" fmla="*/ 1087 h 1993"/>
                <a:gd name="T16" fmla="*/ 286 w 1690"/>
                <a:gd name="T17" fmla="*/ 1508 h 1993"/>
                <a:gd name="T18" fmla="*/ 222 w 1690"/>
                <a:gd name="T19" fmla="*/ 1506 h 1993"/>
                <a:gd name="T20" fmla="*/ 68 w 1690"/>
                <a:gd name="T21" fmla="*/ 1659 h 1993"/>
                <a:gd name="T22" fmla="*/ 73 w 1690"/>
                <a:gd name="T23" fmla="*/ 1856 h 1993"/>
                <a:gd name="T24" fmla="*/ 0 w 1690"/>
                <a:gd name="T25" fmla="*/ 1927 h 1993"/>
                <a:gd name="T26" fmla="*/ 0 w 1690"/>
                <a:gd name="T27" fmla="*/ 1993 h 19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90" h="1993">
                  <a:moveTo>
                    <a:pt x="1688" y="0"/>
                  </a:moveTo>
                  <a:lnTo>
                    <a:pt x="1690" y="198"/>
                  </a:lnTo>
                  <a:lnTo>
                    <a:pt x="1603" y="286"/>
                  </a:lnTo>
                  <a:lnTo>
                    <a:pt x="1596" y="414"/>
                  </a:lnTo>
                  <a:lnTo>
                    <a:pt x="1241" y="766"/>
                  </a:lnTo>
                  <a:lnTo>
                    <a:pt x="1149" y="768"/>
                  </a:lnTo>
                  <a:lnTo>
                    <a:pt x="825" y="1090"/>
                  </a:lnTo>
                  <a:lnTo>
                    <a:pt x="707" y="1087"/>
                  </a:lnTo>
                  <a:lnTo>
                    <a:pt x="286" y="1508"/>
                  </a:lnTo>
                  <a:lnTo>
                    <a:pt x="222" y="1506"/>
                  </a:lnTo>
                  <a:lnTo>
                    <a:pt x="68" y="1659"/>
                  </a:lnTo>
                  <a:lnTo>
                    <a:pt x="73" y="1856"/>
                  </a:lnTo>
                  <a:lnTo>
                    <a:pt x="0" y="1927"/>
                  </a:lnTo>
                  <a:lnTo>
                    <a:pt x="0" y="1993"/>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46" name="Freeform 121"/>
            <p:cNvSpPr>
              <a:spLocks/>
            </p:cNvSpPr>
            <p:nvPr/>
          </p:nvSpPr>
          <p:spPr bwMode="auto">
            <a:xfrm>
              <a:off x="3154362" y="5130800"/>
              <a:ext cx="2957513" cy="3321050"/>
            </a:xfrm>
            <a:custGeom>
              <a:avLst/>
              <a:gdLst>
                <a:gd name="T0" fmla="*/ 1859 w 1863"/>
                <a:gd name="T1" fmla="*/ 0 h 2092"/>
                <a:gd name="T2" fmla="*/ 1863 w 1863"/>
                <a:gd name="T3" fmla="*/ 203 h 2092"/>
                <a:gd name="T4" fmla="*/ 1776 w 1863"/>
                <a:gd name="T5" fmla="*/ 291 h 2092"/>
                <a:gd name="T6" fmla="*/ 1769 w 1863"/>
                <a:gd name="T7" fmla="*/ 416 h 2092"/>
                <a:gd name="T8" fmla="*/ 1414 w 1863"/>
                <a:gd name="T9" fmla="*/ 771 h 2092"/>
                <a:gd name="T10" fmla="*/ 1315 w 1863"/>
                <a:gd name="T11" fmla="*/ 764 h 2092"/>
                <a:gd name="T12" fmla="*/ 991 w 1863"/>
                <a:gd name="T13" fmla="*/ 1088 h 2092"/>
                <a:gd name="T14" fmla="*/ 873 w 1863"/>
                <a:gd name="T15" fmla="*/ 1085 h 2092"/>
                <a:gd name="T16" fmla="*/ 452 w 1863"/>
                <a:gd name="T17" fmla="*/ 1506 h 2092"/>
                <a:gd name="T18" fmla="*/ 388 w 1863"/>
                <a:gd name="T19" fmla="*/ 1504 h 2092"/>
                <a:gd name="T20" fmla="*/ 234 w 1863"/>
                <a:gd name="T21" fmla="*/ 1657 h 2092"/>
                <a:gd name="T22" fmla="*/ 239 w 1863"/>
                <a:gd name="T23" fmla="*/ 1854 h 2092"/>
                <a:gd name="T24" fmla="*/ 0 w 1863"/>
                <a:gd name="T25" fmla="*/ 2092 h 20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63" h="2092">
                  <a:moveTo>
                    <a:pt x="1859" y="0"/>
                  </a:moveTo>
                  <a:lnTo>
                    <a:pt x="1863" y="203"/>
                  </a:lnTo>
                  <a:lnTo>
                    <a:pt x="1776" y="291"/>
                  </a:lnTo>
                  <a:lnTo>
                    <a:pt x="1769" y="416"/>
                  </a:lnTo>
                  <a:lnTo>
                    <a:pt x="1414" y="771"/>
                  </a:lnTo>
                  <a:lnTo>
                    <a:pt x="1315" y="764"/>
                  </a:lnTo>
                  <a:lnTo>
                    <a:pt x="991" y="1088"/>
                  </a:lnTo>
                  <a:lnTo>
                    <a:pt x="873" y="1085"/>
                  </a:lnTo>
                  <a:lnTo>
                    <a:pt x="452" y="1506"/>
                  </a:lnTo>
                  <a:lnTo>
                    <a:pt x="388" y="1504"/>
                  </a:lnTo>
                  <a:lnTo>
                    <a:pt x="234" y="1657"/>
                  </a:lnTo>
                  <a:lnTo>
                    <a:pt x="239" y="1854"/>
                  </a:lnTo>
                  <a:lnTo>
                    <a:pt x="0" y="2092"/>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47" name="Freeform 122"/>
            <p:cNvSpPr>
              <a:spLocks/>
            </p:cNvSpPr>
            <p:nvPr/>
          </p:nvSpPr>
          <p:spPr bwMode="auto">
            <a:xfrm>
              <a:off x="1528762" y="5394325"/>
              <a:ext cx="4429125" cy="3917950"/>
            </a:xfrm>
            <a:custGeom>
              <a:avLst/>
              <a:gdLst>
                <a:gd name="T0" fmla="*/ 0 w 2790"/>
                <a:gd name="T1" fmla="*/ 2468 h 2468"/>
                <a:gd name="T2" fmla="*/ 1301 w 2790"/>
                <a:gd name="T3" fmla="*/ 1167 h 2468"/>
                <a:gd name="T4" fmla="*/ 1395 w 2790"/>
                <a:gd name="T5" fmla="*/ 1167 h 2468"/>
                <a:gd name="T6" fmla="*/ 1615 w 2790"/>
                <a:gd name="T7" fmla="*/ 945 h 2468"/>
                <a:gd name="T8" fmla="*/ 1759 w 2790"/>
                <a:gd name="T9" fmla="*/ 950 h 2468"/>
                <a:gd name="T10" fmla="*/ 1894 w 2790"/>
                <a:gd name="T11" fmla="*/ 813 h 2468"/>
                <a:gd name="T12" fmla="*/ 2003 w 2790"/>
                <a:gd name="T13" fmla="*/ 813 h 2468"/>
                <a:gd name="T14" fmla="*/ 2329 w 2790"/>
                <a:gd name="T15" fmla="*/ 487 h 2468"/>
                <a:gd name="T16" fmla="*/ 2448 w 2790"/>
                <a:gd name="T17" fmla="*/ 489 h 2468"/>
                <a:gd name="T18" fmla="*/ 2686 w 2790"/>
                <a:gd name="T19" fmla="*/ 248 h 2468"/>
                <a:gd name="T20" fmla="*/ 2684 w 2790"/>
                <a:gd name="T21" fmla="*/ 106 h 2468"/>
                <a:gd name="T22" fmla="*/ 2790 w 2790"/>
                <a:gd name="T23" fmla="*/ 0 h 2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90" h="2468">
                  <a:moveTo>
                    <a:pt x="0" y="2468"/>
                  </a:moveTo>
                  <a:lnTo>
                    <a:pt x="1301" y="1167"/>
                  </a:lnTo>
                  <a:lnTo>
                    <a:pt x="1395" y="1167"/>
                  </a:lnTo>
                  <a:lnTo>
                    <a:pt x="1615" y="945"/>
                  </a:lnTo>
                  <a:lnTo>
                    <a:pt x="1759" y="950"/>
                  </a:lnTo>
                  <a:lnTo>
                    <a:pt x="1894" y="813"/>
                  </a:lnTo>
                  <a:lnTo>
                    <a:pt x="2003" y="813"/>
                  </a:lnTo>
                  <a:lnTo>
                    <a:pt x="2329" y="487"/>
                  </a:lnTo>
                  <a:lnTo>
                    <a:pt x="2448" y="489"/>
                  </a:lnTo>
                  <a:lnTo>
                    <a:pt x="2686" y="248"/>
                  </a:lnTo>
                  <a:lnTo>
                    <a:pt x="2684" y="106"/>
                  </a:lnTo>
                  <a:lnTo>
                    <a:pt x="2790"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48" name="Freeform 123"/>
            <p:cNvSpPr>
              <a:spLocks/>
            </p:cNvSpPr>
            <p:nvPr/>
          </p:nvSpPr>
          <p:spPr bwMode="auto">
            <a:xfrm>
              <a:off x="890587" y="6084887"/>
              <a:ext cx="3990975" cy="3441700"/>
            </a:xfrm>
            <a:custGeom>
              <a:avLst/>
              <a:gdLst>
                <a:gd name="T0" fmla="*/ 0 w 2514"/>
                <a:gd name="T1" fmla="*/ 2168 h 2168"/>
                <a:gd name="T2" fmla="*/ 1684 w 2514"/>
                <a:gd name="T3" fmla="*/ 484 h 2168"/>
                <a:gd name="T4" fmla="*/ 1788 w 2514"/>
                <a:gd name="T5" fmla="*/ 487 h 2168"/>
                <a:gd name="T6" fmla="*/ 1871 w 2514"/>
                <a:gd name="T7" fmla="*/ 404 h 2168"/>
                <a:gd name="T8" fmla="*/ 2088 w 2514"/>
                <a:gd name="T9" fmla="*/ 399 h 2168"/>
                <a:gd name="T10" fmla="*/ 2204 w 2514"/>
                <a:gd name="T11" fmla="*/ 286 h 2168"/>
                <a:gd name="T12" fmla="*/ 2206 w 2514"/>
                <a:gd name="T13" fmla="*/ 189 h 2168"/>
                <a:gd name="T14" fmla="*/ 2393 w 2514"/>
                <a:gd name="T15" fmla="*/ 2 h 2168"/>
                <a:gd name="T16" fmla="*/ 2514 w 2514"/>
                <a:gd name="T17" fmla="*/ 0 h 2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14" h="2168">
                  <a:moveTo>
                    <a:pt x="0" y="2168"/>
                  </a:moveTo>
                  <a:lnTo>
                    <a:pt x="1684" y="484"/>
                  </a:lnTo>
                  <a:lnTo>
                    <a:pt x="1788" y="487"/>
                  </a:lnTo>
                  <a:lnTo>
                    <a:pt x="1871" y="404"/>
                  </a:lnTo>
                  <a:lnTo>
                    <a:pt x="2088" y="399"/>
                  </a:lnTo>
                  <a:lnTo>
                    <a:pt x="2204" y="286"/>
                  </a:lnTo>
                  <a:lnTo>
                    <a:pt x="2206" y="189"/>
                  </a:lnTo>
                  <a:lnTo>
                    <a:pt x="2393" y="2"/>
                  </a:lnTo>
                  <a:lnTo>
                    <a:pt x="2514"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49" name="Freeform 124"/>
            <p:cNvSpPr>
              <a:spLocks/>
            </p:cNvSpPr>
            <p:nvPr/>
          </p:nvSpPr>
          <p:spPr bwMode="auto">
            <a:xfrm>
              <a:off x="749300" y="4649787"/>
              <a:ext cx="5160963" cy="4913313"/>
            </a:xfrm>
            <a:custGeom>
              <a:avLst/>
              <a:gdLst>
                <a:gd name="T0" fmla="*/ 0 w 3251"/>
                <a:gd name="T1" fmla="*/ 3095 h 3095"/>
                <a:gd name="T2" fmla="*/ 1737 w 3251"/>
                <a:gd name="T3" fmla="*/ 1355 h 3095"/>
                <a:gd name="T4" fmla="*/ 1844 w 3251"/>
                <a:gd name="T5" fmla="*/ 1357 h 3095"/>
                <a:gd name="T6" fmla="*/ 2449 w 3251"/>
                <a:gd name="T7" fmla="*/ 750 h 3095"/>
                <a:gd name="T8" fmla="*/ 2735 w 3251"/>
                <a:gd name="T9" fmla="*/ 748 h 3095"/>
                <a:gd name="T10" fmla="*/ 3248 w 3251"/>
                <a:gd name="T11" fmla="*/ 232 h 3095"/>
                <a:gd name="T12" fmla="*/ 3251 w 3251"/>
                <a:gd name="T13" fmla="*/ 0 h 3095"/>
              </a:gdLst>
              <a:ahLst/>
              <a:cxnLst>
                <a:cxn ang="0">
                  <a:pos x="T0" y="T1"/>
                </a:cxn>
                <a:cxn ang="0">
                  <a:pos x="T2" y="T3"/>
                </a:cxn>
                <a:cxn ang="0">
                  <a:pos x="T4" y="T5"/>
                </a:cxn>
                <a:cxn ang="0">
                  <a:pos x="T6" y="T7"/>
                </a:cxn>
                <a:cxn ang="0">
                  <a:pos x="T8" y="T9"/>
                </a:cxn>
                <a:cxn ang="0">
                  <a:pos x="T10" y="T11"/>
                </a:cxn>
                <a:cxn ang="0">
                  <a:pos x="T12" y="T13"/>
                </a:cxn>
              </a:cxnLst>
              <a:rect l="0" t="0" r="r" b="b"/>
              <a:pathLst>
                <a:path w="3251" h="3095">
                  <a:moveTo>
                    <a:pt x="0" y="3095"/>
                  </a:moveTo>
                  <a:lnTo>
                    <a:pt x="1737" y="1355"/>
                  </a:lnTo>
                  <a:lnTo>
                    <a:pt x="1844" y="1357"/>
                  </a:lnTo>
                  <a:lnTo>
                    <a:pt x="2449" y="750"/>
                  </a:lnTo>
                  <a:lnTo>
                    <a:pt x="2735" y="748"/>
                  </a:lnTo>
                  <a:lnTo>
                    <a:pt x="3248" y="232"/>
                  </a:lnTo>
                  <a:lnTo>
                    <a:pt x="3251"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50" name="Freeform 125"/>
            <p:cNvSpPr>
              <a:spLocks/>
            </p:cNvSpPr>
            <p:nvPr/>
          </p:nvSpPr>
          <p:spPr bwMode="auto">
            <a:xfrm>
              <a:off x="669925" y="5048250"/>
              <a:ext cx="4987925" cy="4506913"/>
            </a:xfrm>
            <a:custGeom>
              <a:avLst/>
              <a:gdLst>
                <a:gd name="T0" fmla="*/ 0 w 3142"/>
                <a:gd name="T1" fmla="*/ 2839 h 2839"/>
                <a:gd name="T2" fmla="*/ 1771 w 3142"/>
                <a:gd name="T3" fmla="*/ 1066 h 2839"/>
                <a:gd name="T4" fmla="*/ 1870 w 3142"/>
                <a:gd name="T5" fmla="*/ 1062 h 2839"/>
                <a:gd name="T6" fmla="*/ 2478 w 3142"/>
                <a:gd name="T7" fmla="*/ 456 h 2839"/>
                <a:gd name="T8" fmla="*/ 2769 w 3142"/>
                <a:gd name="T9" fmla="*/ 459 h 2839"/>
                <a:gd name="T10" fmla="*/ 3137 w 3142"/>
                <a:gd name="T11" fmla="*/ 90 h 2839"/>
                <a:gd name="T12" fmla="*/ 3142 w 3142"/>
                <a:gd name="T13" fmla="*/ 0 h 2839"/>
              </a:gdLst>
              <a:ahLst/>
              <a:cxnLst>
                <a:cxn ang="0">
                  <a:pos x="T0" y="T1"/>
                </a:cxn>
                <a:cxn ang="0">
                  <a:pos x="T2" y="T3"/>
                </a:cxn>
                <a:cxn ang="0">
                  <a:pos x="T4" y="T5"/>
                </a:cxn>
                <a:cxn ang="0">
                  <a:pos x="T6" y="T7"/>
                </a:cxn>
                <a:cxn ang="0">
                  <a:pos x="T8" y="T9"/>
                </a:cxn>
                <a:cxn ang="0">
                  <a:pos x="T10" y="T11"/>
                </a:cxn>
                <a:cxn ang="0">
                  <a:pos x="T12" y="T13"/>
                </a:cxn>
              </a:cxnLst>
              <a:rect l="0" t="0" r="r" b="b"/>
              <a:pathLst>
                <a:path w="3142" h="2839">
                  <a:moveTo>
                    <a:pt x="0" y="2839"/>
                  </a:moveTo>
                  <a:lnTo>
                    <a:pt x="1771" y="1066"/>
                  </a:lnTo>
                  <a:lnTo>
                    <a:pt x="1870" y="1062"/>
                  </a:lnTo>
                  <a:lnTo>
                    <a:pt x="2478" y="456"/>
                  </a:lnTo>
                  <a:lnTo>
                    <a:pt x="2769" y="459"/>
                  </a:lnTo>
                  <a:lnTo>
                    <a:pt x="3137" y="90"/>
                  </a:lnTo>
                  <a:lnTo>
                    <a:pt x="3142"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51" name="Freeform 126"/>
            <p:cNvSpPr>
              <a:spLocks/>
            </p:cNvSpPr>
            <p:nvPr/>
          </p:nvSpPr>
          <p:spPr bwMode="auto">
            <a:xfrm>
              <a:off x="947737" y="6129337"/>
              <a:ext cx="3975100" cy="3422650"/>
            </a:xfrm>
            <a:custGeom>
              <a:avLst/>
              <a:gdLst>
                <a:gd name="T0" fmla="*/ 0 w 2504"/>
                <a:gd name="T1" fmla="*/ 2156 h 2156"/>
                <a:gd name="T2" fmla="*/ 1664 w 2504"/>
                <a:gd name="T3" fmla="*/ 494 h 2156"/>
                <a:gd name="T4" fmla="*/ 1768 w 2504"/>
                <a:gd name="T5" fmla="*/ 494 h 2156"/>
                <a:gd name="T6" fmla="*/ 1851 w 2504"/>
                <a:gd name="T7" fmla="*/ 414 h 2156"/>
                <a:gd name="T8" fmla="*/ 2076 w 2504"/>
                <a:gd name="T9" fmla="*/ 416 h 2156"/>
                <a:gd name="T10" fmla="*/ 2201 w 2504"/>
                <a:gd name="T11" fmla="*/ 291 h 2156"/>
                <a:gd name="T12" fmla="*/ 2196 w 2504"/>
                <a:gd name="T13" fmla="*/ 189 h 2156"/>
                <a:gd name="T14" fmla="*/ 2383 w 2504"/>
                <a:gd name="T15" fmla="*/ 0 h 2156"/>
                <a:gd name="T16" fmla="*/ 2504 w 2504"/>
                <a:gd name="T17" fmla="*/ 0 h 2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04" h="2156">
                  <a:moveTo>
                    <a:pt x="0" y="2156"/>
                  </a:moveTo>
                  <a:lnTo>
                    <a:pt x="1664" y="494"/>
                  </a:lnTo>
                  <a:lnTo>
                    <a:pt x="1768" y="494"/>
                  </a:lnTo>
                  <a:lnTo>
                    <a:pt x="1851" y="414"/>
                  </a:lnTo>
                  <a:lnTo>
                    <a:pt x="2076" y="416"/>
                  </a:lnTo>
                  <a:lnTo>
                    <a:pt x="2201" y="291"/>
                  </a:lnTo>
                  <a:lnTo>
                    <a:pt x="2196" y="189"/>
                  </a:lnTo>
                  <a:lnTo>
                    <a:pt x="2383" y="0"/>
                  </a:lnTo>
                  <a:lnTo>
                    <a:pt x="2504"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52" name="Freeform 127"/>
            <p:cNvSpPr>
              <a:spLocks/>
            </p:cNvSpPr>
            <p:nvPr/>
          </p:nvSpPr>
          <p:spPr bwMode="auto">
            <a:xfrm>
              <a:off x="658812" y="5089525"/>
              <a:ext cx="4860925" cy="4368800"/>
            </a:xfrm>
            <a:custGeom>
              <a:avLst/>
              <a:gdLst>
                <a:gd name="T0" fmla="*/ 0 w 3062"/>
                <a:gd name="T1" fmla="*/ 2752 h 2752"/>
                <a:gd name="T2" fmla="*/ 1806 w 3062"/>
                <a:gd name="T3" fmla="*/ 946 h 2752"/>
                <a:gd name="T4" fmla="*/ 1891 w 3062"/>
                <a:gd name="T5" fmla="*/ 943 h 2752"/>
                <a:gd name="T6" fmla="*/ 2537 w 3062"/>
                <a:gd name="T7" fmla="*/ 298 h 2752"/>
                <a:gd name="T8" fmla="*/ 2844 w 3062"/>
                <a:gd name="T9" fmla="*/ 296 h 2752"/>
                <a:gd name="T10" fmla="*/ 3059 w 3062"/>
                <a:gd name="T11" fmla="*/ 80 h 2752"/>
                <a:gd name="T12" fmla="*/ 3062 w 3062"/>
                <a:gd name="T13" fmla="*/ 0 h 2752"/>
              </a:gdLst>
              <a:ahLst/>
              <a:cxnLst>
                <a:cxn ang="0">
                  <a:pos x="T0" y="T1"/>
                </a:cxn>
                <a:cxn ang="0">
                  <a:pos x="T2" y="T3"/>
                </a:cxn>
                <a:cxn ang="0">
                  <a:pos x="T4" y="T5"/>
                </a:cxn>
                <a:cxn ang="0">
                  <a:pos x="T6" y="T7"/>
                </a:cxn>
                <a:cxn ang="0">
                  <a:pos x="T8" y="T9"/>
                </a:cxn>
                <a:cxn ang="0">
                  <a:pos x="T10" y="T11"/>
                </a:cxn>
                <a:cxn ang="0">
                  <a:pos x="T12" y="T13"/>
                </a:cxn>
              </a:cxnLst>
              <a:rect l="0" t="0" r="r" b="b"/>
              <a:pathLst>
                <a:path w="3062" h="2752">
                  <a:moveTo>
                    <a:pt x="0" y="2752"/>
                  </a:moveTo>
                  <a:lnTo>
                    <a:pt x="1806" y="946"/>
                  </a:lnTo>
                  <a:lnTo>
                    <a:pt x="1891" y="943"/>
                  </a:lnTo>
                  <a:lnTo>
                    <a:pt x="2537" y="298"/>
                  </a:lnTo>
                  <a:lnTo>
                    <a:pt x="2844" y="296"/>
                  </a:lnTo>
                  <a:lnTo>
                    <a:pt x="3059" y="80"/>
                  </a:lnTo>
                  <a:lnTo>
                    <a:pt x="3062"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53" name="Freeform 128"/>
            <p:cNvSpPr>
              <a:spLocks/>
            </p:cNvSpPr>
            <p:nvPr/>
          </p:nvSpPr>
          <p:spPr bwMode="auto">
            <a:xfrm>
              <a:off x="700087" y="6534150"/>
              <a:ext cx="2649538" cy="2755900"/>
            </a:xfrm>
            <a:custGeom>
              <a:avLst/>
              <a:gdLst>
                <a:gd name="T0" fmla="*/ 0 w 1669"/>
                <a:gd name="T1" fmla="*/ 1736 h 1736"/>
                <a:gd name="T2" fmla="*/ 1669 w 1669"/>
                <a:gd name="T3" fmla="*/ 69 h 1736"/>
                <a:gd name="T4" fmla="*/ 1667 w 1669"/>
                <a:gd name="T5" fmla="*/ 0 h 1736"/>
              </a:gdLst>
              <a:ahLst/>
              <a:cxnLst>
                <a:cxn ang="0">
                  <a:pos x="T0" y="T1"/>
                </a:cxn>
                <a:cxn ang="0">
                  <a:pos x="T2" y="T3"/>
                </a:cxn>
                <a:cxn ang="0">
                  <a:pos x="T4" y="T5"/>
                </a:cxn>
              </a:cxnLst>
              <a:rect l="0" t="0" r="r" b="b"/>
              <a:pathLst>
                <a:path w="1669" h="1736">
                  <a:moveTo>
                    <a:pt x="0" y="1736"/>
                  </a:moveTo>
                  <a:lnTo>
                    <a:pt x="1669" y="69"/>
                  </a:lnTo>
                  <a:lnTo>
                    <a:pt x="1667"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54" name="Freeform 129"/>
            <p:cNvSpPr>
              <a:spLocks/>
            </p:cNvSpPr>
            <p:nvPr/>
          </p:nvSpPr>
          <p:spPr bwMode="auto">
            <a:xfrm>
              <a:off x="485775" y="6384925"/>
              <a:ext cx="2582863" cy="2716213"/>
            </a:xfrm>
            <a:custGeom>
              <a:avLst/>
              <a:gdLst>
                <a:gd name="T0" fmla="*/ 1627 w 1627"/>
                <a:gd name="T1" fmla="*/ 0 h 1711"/>
                <a:gd name="T2" fmla="*/ 1539 w 1627"/>
                <a:gd name="T3" fmla="*/ 0 h 1711"/>
                <a:gd name="T4" fmla="*/ 1289 w 1627"/>
                <a:gd name="T5" fmla="*/ 250 h 1711"/>
                <a:gd name="T6" fmla="*/ 1286 w 1627"/>
                <a:gd name="T7" fmla="*/ 425 h 1711"/>
                <a:gd name="T8" fmla="*/ 0 w 1627"/>
                <a:gd name="T9" fmla="*/ 1711 h 1711"/>
              </a:gdLst>
              <a:ahLst/>
              <a:cxnLst>
                <a:cxn ang="0">
                  <a:pos x="T0" y="T1"/>
                </a:cxn>
                <a:cxn ang="0">
                  <a:pos x="T2" y="T3"/>
                </a:cxn>
                <a:cxn ang="0">
                  <a:pos x="T4" y="T5"/>
                </a:cxn>
                <a:cxn ang="0">
                  <a:pos x="T6" y="T7"/>
                </a:cxn>
                <a:cxn ang="0">
                  <a:pos x="T8" y="T9"/>
                </a:cxn>
              </a:cxnLst>
              <a:rect l="0" t="0" r="r" b="b"/>
              <a:pathLst>
                <a:path w="1627" h="1711">
                  <a:moveTo>
                    <a:pt x="1627" y="0"/>
                  </a:moveTo>
                  <a:lnTo>
                    <a:pt x="1539" y="0"/>
                  </a:lnTo>
                  <a:lnTo>
                    <a:pt x="1289" y="250"/>
                  </a:lnTo>
                  <a:lnTo>
                    <a:pt x="1286" y="425"/>
                  </a:lnTo>
                  <a:lnTo>
                    <a:pt x="0" y="1711"/>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55" name="Freeform 130"/>
            <p:cNvSpPr>
              <a:spLocks/>
            </p:cNvSpPr>
            <p:nvPr/>
          </p:nvSpPr>
          <p:spPr bwMode="auto">
            <a:xfrm>
              <a:off x="358775" y="6126162"/>
              <a:ext cx="2060575" cy="2911475"/>
            </a:xfrm>
            <a:custGeom>
              <a:avLst/>
              <a:gdLst>
                <a:gd name="T0" fmla="*/ 1224 w 1298"/>
                <a:gd name="T1" fmla="*/ 0 h 1834"/>
                <a:gd name="T2" fmla="*/ 1224 w 1298"/>
                <a:gd name="T3" fmla="*/ 293 h 1834"/>
                <a:gd name="T4" fmla="*/ 1298 w 1298"/>
                <a:gd name="T5" fmla="*/ 364 h 1834"/>
                <a:gd name="T6" fmla="*/ 1298 w 1298"/>
                <a:gd name="T7" fmla="*/ 536 h 1834"/>
                <a:gd name="T8" fmla="*/ 0 w 1298"/>
                <a:gd name="T9" fmla="*/ 1834 h 1834"/>
              </a:gdLst>
              <a:ahLst/>
              <a:cxnLst>
                <a:cxn ang="0">
                  <a:pos x="T0" y="T1"/>
                </a:cxn>
                <a:cxn ang="0">
                  <a:pos x="T2" y="T3"/>
                </a:cxn>
                <a:cxn ang="0">
                  <a:pos x="T4" y="T5"/>
                </a:cxn>
                <a:cxn ang="0">
                  <a:pos x="T6" y="T7"/>
                </a:cxn>
                <a:cxn ang="0">
                  <a:pos x="T8" y="T9"/>
                </a:cxn>
              </a:cxnLst>
              <a:rect l="0" t="0" r="r" b="b"/>
              <a:pathLst>
                <a:path w="1298" h="1834">
                  <a:moveTo>
                    <a:pt x="1224" y="0"/>
                  </a:moveTo>
                  <a:lnTo>
                    <a:pt x="1224" y="293"/>
                  </a:lnTo>
                  <a:lnTo>
                    <a:pt x="1298" y="364"/>
                  </a:lnTo>
                  <a:lnTo>
                    <a:pt x="1298" y="536"/>
                  </a:lnTo>
                  <a:lnTo>
                    <a:pt x="0" y="1834"/>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56" name="Freeform 131"/>
            <p:cNvSpPr>
              <a:spLocks/>
            </p:cNvSpPr>
            <p:nvPr/>
          </p:nvSpPr>
          <p:spPr bwMode="auto">
            <a:xfrm>
              <a:off x="-130175" y="5427662"/>
              <a:ext cx="5254625" cy="1612900"/>
            </a:xfrm>
            <a:custGeom>
              <a:avLst/>
              <a:gdLst>
                <a:gd name="T0" fmla="*/ 0 w 3310"/>
                <a:gd name="T1" fmla="*/ 1016 h 1016"/>
                <a:gd name="T2" fmla="*/ 965 w 3310"/>
                <a:gd name="T3" fmla="*/ 52 h 1016"/>
                <a:gd name="T4" fmla="*/ 1045 w 3310"/>
                <a:gd name="T5" fmla="*/ 57 h 1016"/>
                <a:gd name="T6" fmla="*/ 1142 w 3310"/>
                <a:gd name="T7" fmla="*/ 156 h 1016"/>
                <a:gd name="T8" fmla="*/ 1142 w 3310"/>
                <a:gd name="T9" fmla="*/ 328 h 1016"/>
                <a:gd name="T10" fmla="*/ 1251 w 3310"/>
                <a:gd name="T11" fmla="*/ 437 h 1016"/>
                <a:gd name="T12" fmla="*/ 1350 w 3310"/>
                <a:gd name="T13" fmla="*/ 430 h 1016"/>
                <a:gd name="T14" fmla="*/ 1521 w 3310"/>
                <a:gd name="T15" fmla="*/ 260 h 1016"/>
                <a:gd name="T16" fmla="*/ 1632 w 3310"/>
                <a:gd name="T17" fmla="*/ 255 h 1016"/>
                <a:gd name="T18" fmla="*/ 1698 w 3310"/>
                <a:gd name="T19" fmla="*/ 321 h 1016"/>
                <a:gd name="T20" fmla="*/ 1923 w 3310"/>
                <a:gd name="T21" fmla="*/ 321 h 1016"/>
                <a:gd name="T22" fmla="*/ 2180 w 3310"/>
                <a:gd name="T23" fmla="*/ 579 h 1016"/>
                <a:gd name="T24" fmla="*/ 2438 w 3310"/>
                <a:gd name="T25" fmla="*/ 574 h 1016"/>
                <a:gd name="T26" fmla="*/ 3010 w 3310"/>
                <a:gd name="T27" fmla="*/ 0 h 1016"/>
                <a:gd name="T28" fmla="*/ 3310 w 3310"/>
                <a:gd name="T29" fmla="*/ 0 h 10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310" h="1016">
                  <a:moveTo>
                    <a:pt x="0" y="1016"/>
                  </a:moveTo>
                  <a:lnTo>
                    <a:pt x="965" y="52"/>
                  </a:lnTo>
                  <a:lnTo>
                    <a:pt x="1045" y="57"/>
                  </a:lnTo>
                  <a:lnTo>
                    <a:pt x="1142" y="156"/>
                  </a:lnTo>
                  <a:lnTo>
                    <a:pt x="1142" y="328"/>
                  </a:lnTo>
                  <a:lnTo>
                    <a:pt x="1251" y="437"/>
                  </a:lnTo>
                  <a:lnTo>
                    <a:pt x="1350" y="430"/>
                  </a:lnTo>
                  <a:lnTo>
                    <a:pt x="1521" y="260"/>
                  </a:lnTo>
                  <a:lnTo>
                    <a:pt x="1632" y="255"/>
                  </a:lnTo>
                  <a:lnTo>
                    <a:pt x="1698" y="321"/>
                  </a:lnTo>
                  <a:lnTo>
                    <a:pt x="1923" y="321"/>
                  </a:lnTo>
                  <a:lnTo>
                    <a:pt x="2180" y="579"/>
                  </a:lnTo>
                  <a:lnTo>
                    <a:pt x="2438" y="574"/>
                  </a:lnTo>
                  <a:lnTo>
                    <a:pt x="3010" y="0"/>
                  </a:lnTo>
                  <a:lnTo>
                    <a:pt x="3310"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57" name="Freeform 132"/>
            <p:cNvSpPr>
              <a:spLocks/>
            </p:cNvSpPr>
            <p:nvPr/>
          </p:nvSpPr>
          <p:spPr bwMode="auto">
            <a:xfrm>
              <a:off x="1871662" y="4745037"/>
              <a:ext cx="3824288" cy="1511300"/>
            </a:xfrm>
            <a:custGeom>
              <a:avLst/>
              <a:gdLst>
                <a:gd name="T0" fmla="*/ 0 w 2409"/>
                <a:gd name="T1" fmla="*/ 569 h 952"/>
                <a:gd name="T2" fmla="*/ 89 w 2409"/>
                <a:gd name="T3" fmla="*/ 565 h 952"/>
                <a:gd name="T4" fmla="*/ 182 w 2409"/>
                <a:gd name="T5" fmla="*/ 657 h 952"/>
                <a:gd name="T6" fmla="*/ 245 w 2409"/>
                <a:gd name="T7" fmla="*/ 664 h 952"/>
                <a:gd name="T8" fmla="*/ 312 w 2409"/>
                <a:gd name="T9" fmla="*/ 598 h 952"/>
                <a:gd name="T10" fmla="*/ 380 w 2409"/>
                <a:gd name="T11" fmla="*/ 595 h 952"/>
                <a:gd name="T12" fmla="*/ 428 w 2409"/>
                <a:gd name="T13" fmla="*/ 548 h 952"/>
                <a:gd name="T14" fmla="*/ 560 w 2409"/>
                <a:gd name="T15" fmla="*/ 541 h 952"/>
                <a:gd name="T16" fmla="*/ 964 w 2409"/>
                <a:gd name="T17" fmla="*/ 945 h 952"/>
                <a:gd name="T18" fmla="*/ 1134 w 2409"/>
                <a:gd name="T19" fmla="*/ 952 h 952"/>
                <a:gd name="T20" fmla="*/ 1744 w 2409"/>
                <a:gd name="T21" fmla="*/ 342 h 952"/>
                <a:gd name="T22" fmla="*/ 1988 w 2409"/>
                <a:gd name="T23" fmla="*/ 338 h 952"/>
                <a:gd name="T24" fmla="*/ 2328 w 2409"/>
                <a:gd name="T25" fmla="*/ 0 h 952"/>
                <a:gd name="T26" fmla="*/ 2409 w 2409"/>
                <a:gd name="T27" fmla="*/ 2 h 9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09" h="952">
                  <a:moveTo>
                    <a:pt x="0" y="569"/>
                  </a:moveTo>
                  <a:lnTo>
                    <a:pt x="89" y="565"/>
                  </a:lnTo>
                  <a:lnTo>
                    <a:pt x="182" y="657"/>
                  </a:lnTo>
                  <a:lnTo>
                    <a:pt x="245" y="664"/>
                  </a:lnTo>
                  <a:lnTo>
                    <a:pt x="312" y="598"/>
                  </a:lnTo>
                  <a:lnTo>
                    <a:pt x="380" y="595"/>
                  </a:lnTo>
                  <a:lnTo>
                    <a:pt x="428" y="548"/>
                  </a:lnTo>
                  <a:lnTo>
                    <a:pt x="560" y="541"/>
                  </a:lnTo>
                  <a:lnTo>
                    <a:pt x="964" y="945"/>
                  </a:lnTo>
                  <a:lnTo>
                    <a:pt x="1134" y="952"/>
                  </a:lnTo>
                  <a:lnTo>
                    <a:pt x="1744" y="342"/>
                  </a:lnTo>
                  <a:lnTo>
                    <a:pt x="1988" y="338"/>
                  </a:lnTo>
                  <a:lnTo>
                    <a:pt x="2328" y="0"/>
                  </a:lnTo>
                  <a:lnTo>
                    <a:pt x="2409" y="2"/>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58" name="Freeform 133"/>
            <p:cNvSpPr>
              <a:spLocks/>
            </p:cNvSpPr>
            <p:nvPr/>
          </p:nvSpPr>
          <p:spPr bwMode="auto">
            <a:xfrm>
              <a:off x="-257175" y="5205412"/>
              <a:ext cx="2671763" cy="1817688"/>
            </a:xfrm>
            <a:custGeom>
              <a:avLst/>
              <a:gdLst>
                <a:gd name="T0" fmla="*/ 0 w 1683"/>
                <a:gd name="T1" fmla="*/ 1145 h 1145"/>
                <a:gd name="T2" fmla="*/ 1142 w 1683"/>
                <a:gd name="T3" fmla="*/ 3 h 1145"/>
                <a:gd name="T4" fmla="*/ 1274 w 1683"/>
                <a:gd name="T5" fmla="*/ 0 h 1145"/>
                <a:gd name="T6" fmla="*/ 1438 w 1683"/>
                <a:gd name="T7" fmla="*/ 163 h 1145"/>
                <a:gd name="T8" fmla="*/ 1511 w 1683"/>
                <a:gd name="T9" fmla="*/ 168 h 1145"/>
                <a:gd name="T10" fmla="*/ 1605 w 1683"/>
                <a:gd name="T11" fmla="*/ 74 h 1145"/>
                <a:gd name="T12" fmla="*/ 1683 w 1683"/>
                <a:gd name="T13" fmla="*/ 76 h 1145"/>
              </a:gdLst>
              <a:ahLst/>
              <a:cxnLst>
                <a:cxn ang="0">
                  <a:pos x="T0" y="T1"/>
                </a:cxn>
                <a:cxn ang="0">
                  <a:pos x="T2" y="T3"/>
                </a:cxn>
                <a:cxn ang="0">
                  <a:pos x="T4" y="T5"/>
                </a:cxn>
                <a:cxn ang="0">
                  <a:pos x="T6" y="T7"/>
                </a:cxn>
                <a:cxn ang="0">
                  <a:pos x="T8" y="T9"/>
                </a:cxn>
                <a:cxn ang="0">
                  <a:pos x="T10" y="T11"/>
                </a:cxn>
                <a:cxn ang="0">
                  <a:pos x="T12" y="T13"/>
                </a:cxn>
              </a:cxnLst>
              <a:rect l="0" t="0" r="r" b="b"/>
              <a:pathLst>
                <a:path w="1683" h="1145">
                  <a:moveTo>
                    <a:pt x="0" y="1145"/>
                  </a:moveTo>
                  <a:lnTo>
                    <a:pt x="1142" y="3"/>
                  </a:lnTo>
                  <a:lnTo>
                    <a:pt x="1274" y="0"/>
                  </a:lnTo>
                  <a:lnTo>
                    <a:pt x="1438" y="163"/>
                  </a:lnTo>
                  <a:lnTo>
                    <a:pt x="1511" y="168"/>
                  </a:lnTo>
                  <a:lnTo>
                    <a:pt x="1605" y="74"/>
                  </a:lnTo>
                  <a:lnTo>
                    <a:pt x="1683" y="76"/>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59" name="Freeform 134"/>
            <p:cNvSpPr>
              <a:spLocks/>
            </p:cNvSpPr>
            <p:nvPr/>
          </p:nvSpPr>
          <p:spPr bwMode="auto">
            <a:xfrm>
              <a:off x="-193675" y="5116512"/>
              <a:ext cx="2214563" cy="1733550"/>
            </a:xfrm>
            <a:custGeom>
              <a:avLst/>
              <a:gdLst>
                <a:gd name="T0" fmla="*/ 0 w 1395"/>
                <a:gd name="T1" fmla="*/ 1092 h 1092"/>
                <a:gd name="T2" fmla="*/ 1090 w 1395"/>
                <a:gd name="T3" fmla="*/ 4 h 1092"/>
                <a:gd name="T4" fmla="*/ 1260 w 1395"/>
                <a:gd name="T5" fmla="*/ 0 h 1092"/>
                <a:gd name="T6" fmla="*/ 1346 w 1395"/>
                <a:gd name="T7" fmla="*/ 87 h 1092"/>
                <a:gd name="T8" fmla="*/ 1395 w 1395"/>
                <a:gd name="T9" fmla="*/ 89 h 1092"/>
              </a:gdLst>
              <a:ahLst/>
              <a:cxnLst>
                <a:cxn ang="0">
                  <a:pos x="T0" y="T1"/>
                </a:cxn>
                <a:cxn ang="0">
                  <a:pos x="T2" y="T3"/>
                </a:cxn>
                <a:cxn ang="0">
                  <a:pos x="T4" y="T5"/>
                </a:cxn>
                <a:cxn ang="0">
                  <a:pos x="T6" y="T7"/>
                </a:cxn>
                <a:cxn ang="0">
                  <a:pos x="T8" y="T9"/>
                </a:cxn>
              </a:cxnLst>
              <a:rect l="0" t="0" r="r" b="b"/>
              <a:pathLst>
                <a:path w="1395" h="1092">
                  <a:moveTo>
                    <a:pt x="0" y="1092"/>
                  </a:moveTo>
                  <a:lnTo>
                    <a:pt x="1090" y="4"/>
                  </a:lnTo>
                  <a:lnTo>
                    <a:pt x="1260" y="0"/>
                  </a:lnTo>
                  <a:lnTo>
                    <a:pt x="1346" y="87"/>
                  </a:lnTo>
                  <a:lnTo>
                    <a:pt x="1395" y="89"/>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60" name="Freeform 135"/>
            <p:cNvSpPr>
              <a:spLocks/>
            </p:cNvSpPr>
            <p:nvPr/>
          </p:nvSpPr>
          <p:spPr bwMode="auto">
            <a:xfrm>
              <a:off x="2232025" y="6294437"/>
              <a:ext cx="152400"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5"/>
                    <a:pt x="41" y="27"/>
                    <a:pt x="33" y="34"/>
                  </a:cubicBezTo>
                  <a:cubicBezTo>
                    <a:pt x="26" y="41"/>
                    <a:pt x="14" y="41"/>
                    <a:pt x="7" y="34"/>
                  </a:cubicBezTo>
                  <a:cubicBezTo>
                    <a:pt x="0" y="27"/>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61" name="Freeform 136"/>
            <p:cNvSpPr>
              <a:spLocks/>
            </p:cNvSpPr>
            <p:nvPr/>
          </p:nvSpPr>
          <p:spPr bwMode="auto">
            <a:xfrm>
              <a:off x="1795462" y="5562600"/>
              <a:ext cx="153988"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5"/>
                    <a:pt x="41" y="26"/>
                    <a:pt x="33" y="34"/>
                  </a:cubicBezTo>
                  <a:cubicBezTo>
                    <a:pt x="26" y="41"/>
                    <a:pt x="14" y="41"/>
                    <a:pt x="7" y="34"/>
                  </a:cubicBezTo>
                  <a:cubicBezTo>
                    <a:pt x="0" y="26"/>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62" name="Freeform 137"/>
            <p:cNvSpPr>
              <a:spLocks/>
            </p:cNvSpPr>
            <p:nvPr/>
          </p:nvSpPr>
          <p:spPr bwMode="auto">
            <a:xfrm>
              <a:off x="3743325" y="3452812"/>
              <a:ext cx="247650" cy="252413"/>
            </a:xfrm>
            <a:custGeom>
              <a:avLst/>
              <a:gdLst>
                <a:gd name="T0" fmla="*/ 12 w 66"/>
                <a:gd name="T1" fmla="*/ 12 h 67"/>
                <a:gd name="T2" fmla="*/ 54 w 66"/>
                <a:gd name="T3" fmla="*/ 12 h 67"/>
                <a:gd name="T4" fmla="*/ 54 w 66"/>
                <a:gd name="T5" fmla="*/ 55 h 67"/>
                <a:gd name="T6" fmla="*/ 12 w 66"/>
                <a:gd name="T7" fmla="*/ 55 h 67"/>
                <a:gd name="T8" fmla="*/ 12 w 66"/>
                <a:gd name="T9" fmla="*/ 12 h 67"/>
              </a:gdLst>
              <a:ahLst/>
              <a:cxnLst>
                <a:cxn ang="0">
                  <a:pos x="T0" y="T1"/>
                </a:cxn>
                <a:cxn ang="0">
                  <a:pos x="T2" y="T3"/>
                </a:cxn>
                <a:cxn ang="0">
                  <a:pos x="T4" y="T5"/>
                </a:cxn>
                <a:cxn ang="0">
                  <a:pos x="T6" y="T7"/>
                </a:cxn>
                <a:cxn ang="0">
                  <a:pos x="T8" y="T9"/>
                </a:cxn>
              </a:cxnLst>
              <a:rect l="0" t="0" r="r" b="b"/>
              <a:pathLst>
                <a:path w="66" h="67">
                  <a:moveTo>
                    <a:pt x="12" y="12"/>
                  </a:moveTo>
                  <a:cubicBezTo>
                    <a:pt x="23" y="0"/>
                    <a:pt x="43" y="0"/>
                    <a:pt x="54" y="12"/>
                  </a:cubicBezTo>
                  <a:cubicBezTo>
                    <a:pt x="66" y="24"/>
                    <a:pt x="66" y="43"/>
                    <a:pt x="54" y="55"/>
                  </a:cubicBezTo>
                  <a:cubicBezTo>
                    <a:pt x="43" y="67"/>
                    <a:pt x="23" y="67"/>
                    <a:pt x="12" y="55"/>
                  </a:cubicBezTo>
                  <a:cubicBezTo>
                    <a:pt x="0" y="43"/>
                    <a:pt x="0" y="24"/>
                    <a:pt x="12" y="12"/>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63" name="Freeform 138"/>
            <p:cNvSpPr>
              <a:spLocks/>
            </p:cNvSpPr>
            <p:nvPr/>
          </p:nvSpPr>
          <p:spPr bwMode="auto">
            <a:xfrm>
              <a:off x="3792537" y="3502025"/>
              <a:ext cx="153988" cy="153988"/>
            </a:xfrm>
            <a:custGeom>
              <a:avLst/>
              <a:gdLst>
                <a:gd name="T0" fmla="*/ 7 w 41"/>
                <a:gd name="T1" fmla="*/ 8 h 41"/>
                <a:gd name="T2" fmla="*/ 33 w 41"/>
                <a:gd name="T3" fmla="*/ 8 h 41"/>
                <a:gd name="T4" fmla="*/ 33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4" y="0"/>
                    <a:pt x="26" y="0"/>
                    <a:pt x="33" y="8"/>
                  </a:cubicBezTo>
                  <a:cubicBezTo>
                    <a:pt x="41" y="15"/>
                    <a:pt x="41" y="27"/>
                    <a:pt x="33" y="34"/>
                  </a:cubicBezTo>
                  <a:cubicBezTo>
                    <a:pt x="26" y="41"/>
                    <a:pt x="14"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4" name="Freeform 139"/>
            <p:cNvSpPr>
              <a:spLocks/>
            </p:cNvSpPr>
            <p:nvPr/>
          </p:nvSpPr>
          <p:spPr bwMode="auto">
            <a:xfrm>
              <a:off x="4876800" y="4462462"/>
              <a:ext cx="252413" cy="252413"/>
            </a:xfrm>
            <a:custGeom>
              <a:avLst/>
              <a:gdLst>
                <a:gd name="T0" fmla="*/ 12 w 67"/>
                <a:gd name="T1" fmla="*/ 12 h 67"/>
                <a:gd name="T2" fmla="*/ 55 w 67"/>
                <a:gd name="T3" fmla="*/ 12 h 67"/>
                <a:gd name="T4" fmla="*/ 55 w 67"/>
                <a:gd name="T5" fmla="*/ 55 h 67"/>
                <a:gd name="T6" fmla="*/ 12 w 67"/>
                <a:gd name="T7" fmla="*/ 55 h 67"/>
                <a:gd name="T8" fmla="*/ 12 w 67"/>
                <a:gd name="T9" fmla="*/ 12 h 67"/>
              </a:gdLst>
              <a:ahLst/>
              <a:cxnLst>
                <a:cxn ang="0">
                  <a:pos x="T0" y="T1"/>
                </a:cxn>
                <a:cxn ang="0">
                  <a:pos x="T2" y="T3"/>
                </a:cxn>
                <a:cxn ang="0">
                  <a:pos x="T4" y="T5"/>
                </a:cxn>
                <a:cxn ang="0">
                  <a:pos x="T6" y="T7"/>
                </a:cxn>
                <a:cxn ang="0">
                  <a:pos x="T8" y="T9"/>
                </a:cxn>
              </a:cxnLst>
              <a:rect l="0" t="0" r="r" b="b"/>
              <a:pathLst>
                <a:path w="67" h="67">
                  <a:moveTo>
                    <a:pt x="12" y="12"/>
                  </a:moveTo>
                  <a:cubicBezTo>
                    <a:pt x="24" y="0"/>
                    <a:pt x="43" y="0"/>
                    <a:pt x="55" y="12"/>
                  </a:cubicBezTo>
                  <a:cubicBezTo>
                    <a:pt x="67" y="24"/>
                    <a:pt x="67" y="43"/>
                    <a:pt x="55" y="55"/>
                  </a:cubicBezTo>
                  <a:cubicBezTo>
                    <a:pt x="43" y="67"/>
                    <a:pt x="24" y="67"/>
                    <a:pt x="12" y="55"/>
                  </a:cubicBezTo>
                  <a:cubicBezTo>
                    <a:pt x="0" y="43"/>
                    <a:pt x="0" y="24"/>
                    <a:pt x="12" y="12"/>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65" name="Freeform 140"/>
            <p:cNvSpPr>
              <a:spLocks/>
            </p:cNvSpPr>
            <p:nvPr/>
          </p:nvSpPr>
          <p:spPr bwMode="auto">
            <a:xfrm>
              <a:off x="4926012" y="4511675"/>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7" y="0"/>
                    <a:pt x="34" y="7"/>
                  </a:cubicBezTo>
                  <a:cubicBezTo>
                    <a:pt x="41" y="15"/>
                    <a:pt x="41" y="26"/>
                    <a:pt x="34" y="34"/>
                  </a:cubicBezTo>
                  <a:cubicBezTo>
                    <a:pt x="27" y="41"/>
                    <a:pt x="15" y="41"/>
                    <a:pt x="7" y="34"/>
                  </a:cubicBezTo>
                  <a:cubicBezTo>
                    <a:pt x="0" y="26"/>
                    <a:pt x="0" y="15"/>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6" name="Freeform 141"/>
            <p:cNvSpPr>
              <a:spLocks/>
            </p:cNvSpPr>
            <p:nvPr/>
          </p:nvSpPr>
          <p:spPr bwMode="auto">
            <a:xfrm>
              <a:off x="6589712" y="4938712"/>
              <a:ext cx="247650" cy="252413"/>
            </a:xfrm>
            <a:custGeom>
              <a:avLst/>
              <a:gdLst>
                <a:gd name="T0" fmla="*/ 12 w 66"/>
                <a:gd name="T1" fmla="*/ 12 h 67"/>
                <a:gd name="T2" fmla="*/ 54 w 66"/>
                <a:gd name="T3" fmla="*/ 12 h 67"/>
                <a:gd name="T4" fmla="*/ 54 w 66"/>
                <a:gd name="T5" fmla="*/ 55 h 67"/>
                <a:gd name="T6" fmla="*/ 12 w 66"/>
                <a:gd name="T7" fmla="*/ 55 h 67"/>
                <a:gd name="T8" fmla="*/ 12 w 66"/>
                <a:gd name="T9" fmla="*/ 12 h 67"/>
              </a:gdLst>
              <a:ahLst/>
              <a:cxnLst>
                <a:cxn ang="0">
                  <a:pos x="T0" y="T1"/>
                </a:cxn>
                <a:cxn ang="0">
                  <a:pos x="T2" y="T3"/>
                </a:cxn>
                <a:cxn ang="0">
                  <a:pos x="T4" y="T5"/>
                </a:cxn>
                <a:cxn ang="0">
                  <a:pos x="T6" y="T7"/>
                </a:cxn>
                <a:cxn ang="0">
                  <a:pos x="T8" y="T9"/>
                </a:cxn>
              </a:cxnLst>
              <a:rect l="0" t="0" r="r" b="b"/>
              <a:pathLst>
                <a:path w="66" h="67">
                  <a:moveTo>
                    <a:pt x="12" y="12"/>
                  </a:moveTo>
                  <a:cubicBezTo>
                    <a:pt x="23" y="0"/>
                    <a:pt x="43" y="0"/>
                    <a:pt x="54" y="12"/>
                  </a:cubicBezTo>
                  <a:cubicBezTo>
                    <a:pt x="66" y="24"/>
                    <a:pt x="66" y="43"/>
                    <a:pt x="54" y="55"/>
                  </a:cubicBezTo>
                  <a:cubicBezTo>
                    <a:pt x="43" y="67"/>
                    <a:pt x="23" y="67"/>
                    <a:pt x="12" y="55"/>
                  </a:cubicBezTo>
                  <a:cubicBezTo>
                    <a:pt x="0" y="43"/>
                    <a:pt x="0" y="24"/>
                    <a:pt x="12" y="12"/>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67" name="Freeform 142"/>
            <p:cNvSpPr>
              <a:spLocks/>
            </p:cNvSpPr>
            <p:nvPr/>
          </p:nvSpPr>
          <p:spPr bwMode="auto">
            <a:xfrm>
              <a:off x="6637337" y="4987925"/>
              <a:ext cx="153988" cy="153988"/>
            </a:xfrm>
            <a:custGeom>
              <a:avLst/>
              <a:gdLst>
                <a:gd name="T0" fmla="*/ 7 w 41"/>
                <a:gd name="T1" fmla="*/ 8 h 41"/>
                <a:gd name="T2" fmla="*/ 33 w 41"/>
                <a:gd name="T3" fmla="*/ 8 h 41"/>
                <a:gd name="T4" fmla="*/ 33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4" y="0"/>
                    <a:pt x="26" y="0"/>
                    <a:pt x="33" y="8"/>
                  </a:cubicBezTo>
                  <a:cubicBezTo>
                    <a:pt x="41" y="15"/>
                    <a:pt x="41" y="27"/>
                    <a:pt x="33" y="34"/>
                  </a:cubicBezTo>
                  <a:cubicBezTo>
                    <a:pt x="26" y="41"/>
                    <a:pt x="14"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8" name="Freeform 143"/>
            <p:cNvSpPr>
              <a:spLocks/>
            </p:cNvSpPr>
            <p:nvPr/>
          </p:nvSpPr>
          <p:spPr bwMode="auto">
            <a:xfrm>
              <a:off x="5856287" y="8201025"/>
              <a:ext cx="249238" cy="247650"/>
            </a:xfrm>
            <a:custGeom>
              <a:avLst/>
              <a:gdLst>
                <a:gd name="T0" fmla="*/ 11 w 66"/>
                <a:gd name="T1" fmla="*/ 12 h 66"/>
                <a:gd name="T2" fmla="*/ 54 w 66"/>
                <a:gd name="T3" fmla="*/ 12 h 66"/>
                <a:gd name="T4" fmla="*/ 54 w 66"/>
                <a:gd name="T5" fmla="*/ 54 h 66"/>
                <a:gd name="T6" fmla="*/ 11 w 66"/>
                <a:gd name="T7" fmla="*/ 54 h 66"/>
                <a:gd name="T8" fmla="*/ 11 w 66"/>
                <a:gd name="T9" fmla="*/ 12 h 66"/>
              </a:gdLst>
              <a:ahLst/>
              <a:cxnLst>
                <a:cxn ang="0">
                  <a:pos x="T0" y="T1"/>
                </a:cxn>
                <a:cxn ang="0">
                  <a:pos x="T2" y="T3"/>
                </a:cxn>
                <a:cxn ang="0">
                  <a:pos x="T4" y="T5"/>
                </a:cxn>
                <a:cxn ang="0">
                  <a:pos x="T6" y="T7"/>
                </a:cxn>
                <a:cxn ang="0">
                  <a:pos x="T8" y="T9"/>
                </a:cxn>
              </a:cxnLst>
              <a:rect l="0" t="0" r="r" b="b"/>
              <a:pathLst>
                <a:path w="66" h="66">
                  <a:moveTo>
                    <a:pt x="11" y="12"/>
                  </a:moveTo>
                  <a:cubicBezTo>
                    <a:pt x="23" y="0"/>
                    <a:pt x="42" y="0"/>
                    <a:pt x="54" y="12"/>
                  </a:cubicBezTo>
                  <a:cubicBezTo>
                    <a:pt x="66" y="23"/>
                    <a:pt x="66" y="43"/>
                    <a:pt x="54" y="54"/>
                  </a:cubicBezTo>
                  <a:cubicBezTo>
                    <a:pt x="42" y="66"/>
                    <a:pt x="23" y="66"/>
                    <a:pt x="11" y="54"/>
                  </a:cubicBezTo>
                  <a:cubicBezTo>
                    <a:pt x="0" y="43"/>
                    <a:pt x="0" y="23"/>
                    <a:pt x="11" y="12"/>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69" name="Freeform 144"/>
            <p:cNvSpPr>
              <a:spLocks/>
            </p:cNvSpPr>
            <p:nvPr/>
          </p:nvSpPr>
          <p:spPr bwMode="auto">
            <a:xfrm>
              <a:off x="5902325" y="8250237"/>
              <a:ext cx="153988" cy="153988"/>
            </a:xfrm>
            <a:custGeom>
              <a:avLst/>
              <a:gdLst>
                <a:gd name="T0" fmla="*/ 8 w 41"/>
                <a:gd name="T1" fmla="*/ 7 h 41"/>
                <a:gd name="T2" fmla="*/ 34 w 41"/>
                <a:gd name="T3" fmla="*/ 7 h 41"/>
                <a:gd name="T4" fmla="*/ 34 w 41"/>
                <a:gd name="T5" fmla="*/ 33 h 41"/>
                <a:gd name="T6" fmla="*/ 8 w 41"/>
                <a:gd name="T7" fmla="*/ 33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4"/>
                    <a:pt x="41" y="26"/>
                    <a:pt x="34" y="33"/>
                  </a:cubicBezTo>
                  <a:cubicBezTo>
                    <a:pt x="27" y="41"/>
                    <a:pt x="15" y="41"/>
                    <a:pt x="8" y="33"/>
                  </a:cubicBezTo>
                  <a:cubicBezTo>
                    <a:pt x="0" y="26"/>
                    <a:pt x="0" y="14"/>
                    <a:pt x="8"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0" name="Freeform 145"/>
            <p:cNvSpPr>
              <a:spLocks/>
            </p:cNvSpPr>
            <p:nvPr/>
          </p:nvSpPr>
          <p:spPr bwMode="auto">
            <a:xfrm>
              <a:off x="5781675" y="4538662"/>
              <a:ext cx="247650" cy="250825"/>
            </a:xfrm>
            <a:custGeom>
              <a:avLst/>
              <a:gdLst>
                <a:gd name="T0" fmla="*/ 12 w 66"/>
                <a:gd name="T1" fmla="*/ 12 h 67"/>
                <a:gd name="T2" fmla="*/ 55 w 66"/>
                <a:gd name="T3" fmla="*/ 12 h 67"/>
                <a:gd name="T4" fmla="*/ 55 w 66"/>
                <a:gd name="T5" fmla="*/ 55 h 67"/>
                <a:gd name="T6" fmla="*/ 12 w 66"/>
                <a:gd name="T7" fmla="*/ 55 h 67"/>
                <a:gd name="T8" fmla="*/ 12 w 66"/>
                <a:gd name="T9" fmla="*/ 12 h 67"/>
              </a:gdLst>
              <a:ahLst/>
              <a:cxnLst>
                <a:cxn ang="0">
                  <a:pos x="T0" y="T1"/>
                </a:cxn>
                <a:cxn ang="0">
                  <a:pos x="T2" y="T3"/>
                </a:cxn>
                <a:cxn ang="0">
                  <a:pos x="T4" y="T5"/>
                </a:cxn>
                <a:cxn ang="0">
                  <a:pos x="T6" y="T7"/>
                </a:cxn>
                <a:cxn ang="0">
                  <a:pos x="T8" y="T9"/>
                </a:cxn>
              </a:cxnLst>
              <a:rect l="0" t="0" r="r" b="b"/>
              <a:pathLst>
                <a:path w="66" h="67">
                  <a:moveTo>
                    <a:pt x="12" y="12"/>
                  </a:moveTo>
                  <a:cubicBezTo>
                    <a:pt x="23" y="0"/>
                    <a:pt x="43" y="0"/>
                    <a:pt x="55" y="12"/>
                  </a:cubicBezTo>
                  <a:cubicBezTo>
                    <a:pt x="66" y="24"/>
                    <a:pt x="66" y="43"/>
                    <a:pt x="55" y="55"/>
                  </a:cubicBezTo>
                  <a:cubicBezTo>
                    <a:pt x="43" y="67"/>
                    <a:pt x="23" y="67"/>
                    <a:pt x="12" y="55"/>
                  </a:cubicBezTo>
                  <a:cubicBezTo>
                    <a:pt x="0" y="43"/>
                    <a:pt x="0" y="24"/>
                    <a:pt x="12" y="12"/>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71" name="Freeform 146"/>
            <p:cNvSpPr>
              <a:spLocks/>
            </p:cNvSpPr>
            <p:nvPr/>
          </p:nvSpPr>
          <p:spPr bwMode="auto">
            <a:xfrm>
              <a:off x="5830887" y="4586287"/>
              <a:ext cx="153988" cy="153988"/>
            </a:xfrm>
            <a:custGeom>
              <a:avLst/>
              <a:gdLst>
                <a:gd name="T0" fmla="*/ 7 w 41"/>
                <a:gd name="T1" fmla="*/ 7 h 41"/>
                <a:gd name="T2" fmla="*/ 33 w 41"/>
                <a:gd name="T3" fmla="*/ 7 h 41"/>
                <a:gd name="T4" fmla="*/ 33 w 41"/>
                <a:gd name="T5" fmla="*/ 33 h 41"/>
                <a:gd name="T6" fmla="*/ 7 w 41"/>
                <a:gd name="T7" fmla="*/ 33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4"/>
                    <a:pt x="41" y="26"/>
                    <a:pt x="33" y="33"/>
                  </a:cubicBezTo>
                  <a:cubicBezTo>
                    <a:pt x="26" y="41"/>
                    <a:pt x="14" y="41"/>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2" name="Freeform 147"/>
            <p:cNvSpPr>
              <a:spLocks/>
            </p:cNvSpPr>
            <p:nvPr/>
          </p:nvSpPr>
          <p:spPr bwMode="auto">
            <a:xfrm>
              <a:off x="6788150" y="6140450"/>
              <a:ext cx="250825" cy="250825"/>
            </a:xfrm>
            <a:custGeom>
              <a:avLst/>
              <a:gdLst>
                <a:gd name="T0" fmla="*/ 12 w 67"/>
                <a:gd name="T1" fmla="*/ 12 h 67"/>
                <a:gd name="T2" fmla="*/ 55 w 67"/>
                <a:gd name="T3" fmla="*/ 12 h 67"/>
                <a:gd name="T4" fmla="*/ 55 w 67"/>
                <a:gd name="T5" fmla="*/ 55 h 67"/>
                <a:gd name="T6" fmla="*/ 12 w 67"/>
                <a:gd name="T7" fmla="*/ 55 h 67"/>
                <a:gd name="T8" fmla="*/ 12 w 67"/>
                <a:gd name="T9" fmla="*/ 12 h 67"/>
              </a:gdLst>
              <a:ahLst/>
              <a:cxnLst>
                <a:cxn ang="0">
                  <a:pos x="T0" y="T1"/>
                </a:cxn>
                <a:cxn ang="0">
                  <a:pos x="T2" y="T3"/>
                </a:cxn>
                <a:cxn ang="0">
                  <a:pos x="T4" y="T5"/>
                </a:cxn>
                <a:cxn ang="0">
                  <a:pos x="T6" y="T7"/>
                </a:cxn>
                <a:cxn ang="0">
                  <a:pos x="T8" y="T9"/>
                </a:cxn>
              </a:cxnLst>
              <a:rect l="0" t="0" r="r" b="b"/>
              <a:pathLst>
                <a:path w="67" h="67">
                  <a:moveTo>
                    <a:pt x="12" y="12"/>
                  </a:moveTo>
                  <a:cubicBezTo>
                    <a:pt x="24" y="0"/>
                    <a:pt x="43" y="0"/>
                    <a:pt x="55" y="12"/>
                  </a:cubicBezTo>
                  <a:cubicBezTo>
                    <a:pt x="67" y="24"/>
                    <a:pt x="67" y="43"/>
                    <a:pt x="55" y="55"/>
                  </a:cubicBezTo>
                  <a:cubicBezTo>
                    <a:pt x="43" y="67"/>
                    <a:pt x="24" y="67"/>
                    <a:pt x="12" y="55"/>
                  </a:cubicBezTo>
                  <a:cubicBezTo>
                    <a:pt x="0" y="43"/>
                    <a:pt x="0" y="24"/>
                    <a:pt x="12" y="12"/>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73" name="Freeform 148"/>
            <p:cNvSpPr>
              <a:spLocks/>
            </p:cNvSpPr>
            <p:nvPr/>
          </p:nvSpPr>
          <p:spPr bwMode="auto">
            <a:xfrm>
              <a:off x="6837362" y="6189662"/>
              <a:ext cx="153988" cy="153988"/>
            </a:xfrm>
            <a:custGeom>
              <a:avLst/>
              <a:gdLst>
                <a:gd name="T0" fmla="*/ 8 w 41"/>
                <a:gd name="T1" fmla="*/ 7 h 41"/>
                <a:gd name="T2" fmla="*/ 34 w 41"/>
                <a:gd name="T3" fmla="*/ 7 h 41"/>
                <a:gd name="T4" fmla="*/ 34 w 41"/>
                <a:gd name="T5" fmla="*/ 34 h 41"/>
                <a:gd name="T6" fmla="*/ 8 w 41"/>
                <a:gd name="T7" fmla="*/ 34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4"/>
                    <a:pt x="41" y="26"/>
                    <a:pt x="34" y="34"/>
                  </a:cubicBezTo>
                  <a:cubicBezTo>
                    <a:pt x="27" y="41"/>
                    <a:pt x="15" y="41"/>
                    <a:pt x="8" y="34"/>
                  </a:cubicBezTo>
                  <a:cubicBezTo>
                    <a:pt x="0" y="26"/>
                    <a:pt x="0" y="14"/>
                    <a:pt x="8"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4" name="Freeform 149"/>
            <p:cNvSpPr>
              <a:spLocks/>
            </p:cNvSpPr>
            <p:nvPr/>
          </p:nvSpPr>
          <p:spPr bwMode="auto">
            <a:xfrm>
              <a:off x="4400550" y="8572500"/>
              <a:ext cx="252413" cy="247650"/>
            </a:xfrm>
            <a:custGeom>
              <a:avLst/>
              <a:gdLst>
                <a:gd name="T0" fmla="*/ 12 w 67"/>
                <a:gd name="T1" fmla="*/ 12 h 66"/>
                <a:gd name="T2" fmla="*/ 55 w 67"/>
                <a:gd name="T3" fmla="*/ 12 h 66"/>
                <a:gd name="T4" fmla="*/ 55 w 67"/>
                <a:gd name="T5" fmla="*/ 54 h 66"/>
                <a:gd name="T6" fmla="*/ 12 w 67"/>
                <a:gd name="T7" fmla="*/ 54 h 66"/>
                <a:gd name="T8" fmla="*/ 12 w 67"/>
                <a:gd name="T9" fmla="*/ 12 h 66"/>
              </a:gdLst>
              <a:ahLst/>
              <a:cxnLst>
                <a:cxn ang="0">
                  <a:pos x="T0" y="T1"/>
                </a:cxn>
                <a:cxn ang="0">
                  <a:pos x="T2" y="T3"/>
                </a:cxn>
                <a:cxn ang="0">
                  <a:pos x="T4" y="T5"/>
                </a:cxn>
                <a:cxn ang="0">
                  <a:pos x="T6" y="T7"/>
                </a:cxn>
                <a:cxn ang="0">
                  <a:pos x="T8" y="T9"/>
                </a:cxn>
              </a:cxnLst>
              <a:rect l="0" t="0" r="r" b="b"/>
              <a:pathLst>
                <a:path w="67" h="66">
                  <a:moveTo>
                    <a:pt x="12" y="12"/>
                  </a:moveTo>
                  <a:cubicBezTo>
                    <a:pt x="24" y="0"/>
                    <a:pt x="43" y="0"/>
                    <a:pt x="55" y="12"/>
                  </a:cubicBezTo>
                  <a:cubicBezTo>
                    <a:pt x="67" y="23"/>
                    <a:pt x="67" y="43"/>
                    <a:pt x="55" y="54"/>
                  </a:cubicBezTo>
                  <a:cubicBezTo>
                    <a:pt x="43" y="66"/>
                    <a:pt x="24" y="66"/>
                    <a:pt x="12" y="54"/>
                  </a:cubicBezTo>
                  <a:cubicBezTo>
                    <a:pt x="0" y="43"/>
                    <a:pt x="0" y="23"/>
                    <a:pt x="12" y="12"/>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75" name="Freeform 150"/>
            <p:cNvSpPr>
              <a:spLocks/>
            </p:cNvSpPr>
            <p:nvPr/>
          </p:nvSpPr>
          <p:spPr bwMode="auto">
            <a:xfrm>
              <a:off x="4449762" y="8621712"/>
              <a:ext cx="153988" cy="153988"/>
            </a:xfrm>
            <a:custGeom>
              <a:avLst/>
              <a:gdLst>
                <a:gd name="T0" fmla="*/ 7 w 41"/>
                <a:gd name="T1" fmla="*/ 7 h 41"/>
                <a:gd name="T2" fmla="*/ 34 w 41"/>
                <a:gd name="T3" fmla="*/ 7 h 41"/>
                <a:gd name="T4" fmla="*/ 34 w 41"/>
                <a:gd name="T5" fmla="*/ 33 h 41"/>
                <a:gd name="T6" fmla="*/ 7 w 41"/>
                <a:gd name="T7" fmla="*/ 33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4" y="7"/>
                  </a:cubicBezTo>
                  <a:cubicBezTo>
                    <a:pt x="41" y="14"/>
                    <a:pt x="41" y="26"/>
                    <a:pt x="34" y="33"/>
                  </a:cubicBezTo>
                  <a:cubicBezTo>
                    <a:pt x="26" y="41"/>
                    <a:pt x="14" y="41"/>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6" name="Freeform 151"/>
            <p:cNvSpPr>
              <a:spLocks/>
            </p:cNvSpPr>
            <p:nvPr/>
          </p:nvSpPr>
          <p:spPr bwMode="auto">
            <a:xfrm>
              <a:off x="1968500" y="5122862"/>
              <a:ext cx="250825" cy="247650"/>
            </a:xfrm>
            <a:custGeom>
              <a:avLst/>
              <a:gdLst>
                <a:gd name="T0" fmla="*/ 12 w 67"/>
                <a:gd name="T1" fmla="*/ 11 h 66"/>
                <a:gd name="T2" fmla="*/ 55 w 67"/>
                <a:gd name="T3" fmla="*/ 11 h 66"/>
                <a:gd name="T4" fmla="*/ 55 w 67"/>
                <a:gd name="T5" fmla="*/ 54 h 66"/>
                <a:gd name="T6" fmla="*/ 12 w 67"/>
                <a:gd name="T7" fmla="*/ 54 h 66"/>
                <a:gd name="T8" fmla="*/ 12 w 67"/>
                <a:gd name="T9" fmla="*/ 11 h 66"/>
              </a:gdLst>
              <a:ahLst/>
              <a:cxnLst>
                <a:cxn ang="0">
                  <a:pos x="T0" y="T1"/>
                </a:cxn>
                <a:cxn ang="0">
                  <a:pos x="T2" y="T3"/>
                </a:cxn>
                <a:cxn ang="0">
                  <a:pos x="T4" y="T5"/>
                </a:cxn>
                <a:cxn ang="0">
                  <a:pos x="T6" y="T7"/>
                </a:cxn>
                <a:cxn ang="0">
                  <a:pos x="T8" y="T9"/>
                </a:cxn>
              </a:cxnLst>
              <a:rect l="0" t="0" r="r" b="b"/>
              <a:pathLst>
                <a:path w="67" h="66">
                  <a:moveTo>
                    <a:pt x="12" y="11"/>
                  </a:moveTo>
                  <a:cubicBezTo>
                    <a:pt x="24" y="0"/>
                    <a:pt x="43" y="0"/>
                    <a:pt x="55" y="11"/>
                  </a:cubicBezTo>
                  <a:cubicBezTo>
                    <a:pt x="67" y="23"/>
                    <a:pt x="67" y="42"/>
                    <a:pt x="55" y="54"/>
                  </a:cubicBezTo>
                  <a:cubicBezTo>
                    <a:pt x="43" y="66"/>
                    <a:pt x="24" y="66"/>
                    <a:pt x="12" y="54"/>
                  </a:cubicBezTo>
                  <a:cubicBezTo>
                    <a:pt x="0" y="42"/>
                    <a:pt x="0" y="23"/>
                    <a:pt x="12" y="11"/>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77" name="Freeform 152"/>
            <p:cNvSpPr>
              <a:spLocks/>
            </p:cNvSpPr>
            <p:nvPr/>
          </p:nvSpPr>
          <p:spPr bwMode="auto">
            <a:xfrm>
              <a:off x="2017712" y="5168900"/>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5" y="0"/>
                    <a:pt x="27" y="0"/>
                    <a:pt x="34" y="8"/>
                  </a:cubicBezTo>
                  <a:cubicBezTo>
                    <a:pt x="41" y="15"/>
                    <a:pt x="41" y="27"/>
                    <a:pt x="34" y="34"/>
                  </a:cubicBezTo>
                  <a:cubicBezTo>
                    <a:pt x="27" y="41"/>
                    <a:pt x="15"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8" name="Freeform 153"/>
            <p:cNvSpPr>
              <a:spLocks/>
            </p:cNvSpPr>
            <p:nvPr/>
          </p:nvSpPr>
          <p:spPr bwMode="auto">
            <a:xfrm>
              <a:off x="3605212" y="4951412"/>
              <a:ext cx="250825" cy="250825"/>
            </a:xfrm>
            <a:custGeom>
              <a:avLst/>
              <a:gdLst>
                <a:gd name="T0" fmla="*/ 12 w 67"/>
                <a:gd name="T1" fmla="*/ 12 h 67"/>
                <a:gd name="T2" fmla="*/ 55 w 67"/>
                <a:gd name="T3" fmla="*/ 12 h 67"/>
                <a:gd name="T4" fmla="*/ 55 w 67"/>
                <a:gd name="T5" fmla="*/ 55 h 67"/>
                <a:gd name="T6" fmla="*/ 12 w 67"/>
                <a:gd name="T7" fmla="*/ 55 h 67"/>
                <a:gd name="T8" fmla="*/ 12 w 67"/>
                <a:gd name="T9" fmla="*/ 12 h 67"/>
              </a:gdLst>
              <a:ahLst/>
              <a:cxnLst>
                <a:cxn ang="0">
                  <a:pos x="T0" y="T1"/>
                </a:cxn>
                <a:cxn ang="0">
                  <a:pos x="T2" y="T3"/>
                </a:cxn>
                <a:cxn ang="0">
                  <a:pos x="T4" y="T5"/>
                </a:cxn>
                <a:cxn ang="0">
                  <a:pos x="T6" y="T7"/>
                </a:cxn>
                <a:cxn ang="0">
                  <a:pos x="T8" y="T9"/>
                </a:cxn>
              </a:cxnLst>
              <a:rect l="0" t="0" r="r" b="b"/>
              <a:pathLst>
                <a:path w="67" h="67">
                  <a:moveTo>
                    <a:pt x="12" y="12"/>
                  </a:moveTo>
                  <a:cubicBezTo>
                    <a:pt x="24" y="0"/>
                    <a:pt x="43" y="0"/>
                    <a:pt x="55" y="12"/>
                  </a:cubicBezTo>
                  <a:cubicBezTo>
                    <a:pt x="67" y="24"/>
                    <a:pt x="67" y="43"/>
                    <a:pt x="55" y="55"/>
                  </a:cubicBezTo>
                  <a:cubicBezTo>
                    <a:pt x="43" y="67"/>
                    <a:pt x="24" y="67"/>
                    <a:pt x="12" y="55"/>
                  </a:cubicBezTo>
                  <a:cubicBezTo>
                    <a:pt x="0" y="43"/>
                    <a:pt x="0" y="24"/>
                    <a:pt x="12" y="12"/>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79" name="Freeform 154"/>
            <p:cNvSpPr>
              <a:spLocks/>
            </p:cNvSpPr>
            <p:nvPr/>
          </p:nvSpPr>
          <p:spPr bwMode="auto">
            <a:xfrm>
              <a:off x="3654425" y="4999037"/>
              <a:ext cx="153988"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5"/>
                    <a:pt x="41" y="26"/>
                    <a:pt x="33" y="34"/>
                  </a:cubicBezTo>
                  <a:cubicBezTo>
                    <a:pt x="26" y="41"/>
                    <a:pt x="14" y="41"/>
                    <a:pt x="7" y="34"/>
                  </a:cubicBezTo>
                  <a:cubicBezTo>
                    <a:pt x="0" y="26"/>
                    <a:pt x="0" y="15"/>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0" name="Freeform 155"/>
            <p:cNvSpPr>
              <a:spLocks/>
            </p:cNvSpPr>
            <p:nvPr/>
          </p:nvSpPr>
          <p:spPr bwMode="auto">
            <a:xfrm>
              <a:off x="3484562" y="3640137"/>
              <a:ext cx="150813" cy="153988"/>
            </a:xfrm>
            <a:custGeom>
              <a:avLst/>
              <a:gdLst>
                <a:gd name="T0" fmla="*/ 7 w 40"/>
                <a:gd name="T1" fmla="*/ 7 h 41"/>
                <a:gd name="T2" fmla="*/ 33 w 40"/>
                <a:gd name="T3" fmla="*/ 7 h 41"/>
                <a:gd name="T4" fmla="*/ 33 w 40"/>
                <a:gd name="T5" fmla="*/ 34 h 41"/>
                <a:gd name="T6" fmla="*/ 7 w 40"/>
                <a:gd name="T7" fmla="*/ 34 h 41"/>
                <a:gd name="T8" fmla="*/ 7 w 40"/>
                <a:gd name="T9" fmla="*/ 7 h 41"/>
              </a:gdLst>
              <a:ahLst/>
              <a:cxnLst>
                <a:cxn ang="0">
                  <a:pos x="T0" y="T1"/>
                </a:cxn>
                <a:cxn ang="0">
                  <a:pos x="T2" y="T3"/>
                </a:cxn>
                <a:cxn ang="0">
                  <a:pos x="T4" y="T5"/>
                </a:cxn>
                <a:cxn ang="0">
                  <a:pos x="T6" y="T7"/>
                </a:cxn>
                <a:cxn ang="0">
                  <a:pos x="T8" y="T9"/>
                </a:cxn>
              </a:cxnLst>
              <a:rect l="0" t="0" r="r" b="b"/>
              <a:pathLst>
                <a:path w="40" h="41">
                  <a:moveTo>
                    <a:pt x="7" y="7"/>
                  </a:moveTo>
                  <a:cubicBezTo>
                    <a:pt x="14" y="0"/>
                    <a:pt x="26" y="0"/>
                    <a:pt x="33" y="7"/>
                  </a:cubicBezTo>
                  <a:cubicBezTo>
                    <a:pt x="40" y="15"/>
                    <a:pt x="40" y="26"/>
                    <a:pt x="33" y="34"/>
                  </a:cubicBezTo>
                  <a:cubicBezTo>
                    <a:pt x="26" y="41"/>
                    <a:pt x="14" y="41"/>
                    <a:pt x="7" y="34"/>
                  </a:cubicBezTo>
                  <a:cubicBezTo>
                    <a:pt x="0" y="26"/>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81" name="Freeform 156"/>
            <p:cNvSpPr>
              <a:spLocks/>
            </p:cNvSpPr>
            <p:nvPr/>
          </p:nvSpPr>
          <p:spPr bwMode="auto">
            <a:xfrm>
              <a:off x="3695700" y="3854450"/>
              <a:ext cx="153988" cy="153988"/>
            </a:xfrm>
            <a:custGeom>
              <a:avLst/>
              <a:gdLst>
                <a:gd name="T0" fmla="*/ 7 w 41"/>
                <a:gd name="T1" fmla="*/ 7 h 41"/>
                <a:gd name="T2" fmla="*/ 34 w 41"/>
                <a:gd name="T3" fmla="*/ 7 h 41"/>
                <a:gd name="T4" fmla="*/ 34 w 41"/>
                <a:gd name="T5" fmla="*/ 33 h 41"/>
                <a:gd name="T6" fmla="*/ 7 w 41"/>
                <a:gd name="T7" fmla="*/ 33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4"/>
                    <a:pt x="41" y="26"/>
                    <a:pt x="34" y="33"/>
                  </a:cubicBezTo>
                  <a:cubicBezTo>
                    <a:pt x="26" y="41"/>
                    <a:pt x="15" y="41"/>
                    <a:pt x="7" y="33"/>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82" name="Freeform 157"/>
            <p:cNvSpPr>
              <a:spLocks/>
            </p:cNvSpPr>
            <p:nvPr/>
          </p:nvSpPr>
          <p:spPr bwMode="auto">
            <a:xfrm>
              <a:off x="3259137" y="4968875"/>
              <a:ext cx="153988" cy="153988"/>
            </a:xfrm>
            <a:custGeom>
              <a:avLst/>
              <a:gdLst>
                <a:gd name="T0" fmla="*/ 7 w 41"/>
                <a:gd name="T1" fmla="*/ 7 h 41"/>
                <a:gd name="T2" fmla="*/ 34 w 41"/>
                <a:gd name="T3" fmla="*/ 7 h 41"/>
                <a:gd name="T4" fmla="*/ 34 w 41"/>
                <a:gd name="T5" fmla="*/ 33 h 41"/>
                <a:gd name="T6" fmla="*/ 7 w 41"/>
                <a:gd name="T7" fmla="*/ 33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7" y="0"/>
                    <a:pt x="34" y="7"/>
                  </a:cubicBezTo>
                  <a:cubicBezTo>
                    <a:pt x="41" y="14"/>
                    <a:pt x="41" y="26"/>
                    <a:pt x="34" y="33"/>
                  </a:cubicBezTo>
                  <a:cubicBezTo>
                    <a:pt x="27" y="41"/>
                    <a:pt x="15" y="41"/>
                    <a:pt x="7" y="33"/>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83" name="Freeform 158"/>
            <p:cNvSpPr>
              <a:spLocks/>
            </p:cNvSpPr>
            <p:nvPr/>
          </p:nvSpPr>
          <p:spPr bwMode="auto">
            <a:xfrm>
              <a:off x="3387725" y="4181475"/>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5" y="0"/>
                    <a:pt x="26" y="0"/>
                    <a:pt x="34" y="8"/>
                  </a:cubicBezTo>
                  <a:cubicBezTo>
                    <a:pt x="41" y="15"/>
                    <a:pt x="41" y="27"/>
                    <a:pt x="34" y="34"/>
                  </a:cubicBezTo>
                  <a:cubicBezTo>
                    <a:pt x="26" y="41"/>
                    <a:pt x="15" y="41"/>
                    <a:pt x="7" y="34"/>
                  </a:cubicBezTo>
                  <a:cubicBezTo>
                    <a:pt x="0" y="27"/>
                    <a:pt x="0" y="15"/>
                    <a:pt x="7" y="8"/>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84" name="Freeform 159"/>
            <p:cNvSpPr>
              <a:spLocks/>
            </p:cNvSpPr>
            <p:nvPr/>
          </p:nvSpPr>
          <p:spPr bwMode="auto">
            <a:xfrm>
              <a:off x="1900237" y="3948112"/>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5"/>
                    <a:pt x="41" y="26"/>
                    <a:pt x="34" y="34"/>
                  </a:cubicBezTo>
                  <a:cubicBezTo>
                    <a:pt x="26" y="41"/>
                    <a:pt x="15" y="41"/>
                    <a:pt x="7" y="34"/>
                  </a:cubicBezTo>
                  <a:cubicBezTo>
                    <a:pt x="0" y="26"/>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85" name="Freeform 160"/>
            <p:cNvSpPr>
              <a:spLocks/>
            </p:cNvSpPr>
            <p:nvPr/>
          </p:nvSpPr>
          <p:spPr bwMode="auto">
            <a:xfrm>
              <a:off x="1003300" y="4148137"/>
              <a:ext cx="153988"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4"/>
                    <a:pt x="41" y="26"/>
                    <a:pt x="33" y="34"/>
                  </a:cubicBezTo>
                  <a:cubicBezTo>
                    <a:pt x="26" y="41"/>
                    <a:pt x="14" y="41"/>
                    <a:pt x="7" y="34"/>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86" name="Freeform 161"/>
            <p:cNvSpPr>
              <a:spLocks/>
            </p:cNvSpPr>
            <p:nvPr/>
          </p:nvSpPr>
          <p:spPr bwMode="auto">
            <a:xfrm>
              <a:off x="2389187" y="3119437"/>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5" y="0"/>
                    <a:pt x="27" y="0"/>
                    <a:pt x="34" y="8"/>
                  </a:cubicBezTo>
                  <a:cubicBezTo>
                    <a:pt x="41" y="15"/>
                    <a:pt x="41" y="27"/>
                    <a:pt x="34" y="34"/>
                  </a:cubicBezTo>
                  <a:cubicBezTo>
                    <a:pt x="27" y="41"/>
                    <a:pt x="15" y="41"/>
                    <a:pt x="7" y="34"/>
                  </a:cubicBezTo>
                  <a:cubicBezTo>
                    <a:pt x="0" y="27"/>
                    <a:pt x="0" y="15"/>
                    <a:pt x="7" y="8"/>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87" name="Freeform 162"/>
            <p:cNvSpPr>
              <a:spLocks/>
            </p:cNvSpPr>
            <p:nvPr/>
          </p:nvSpPr>
          <p:spPr bwMode="auto">
            <a:xfrm>
              <a:off x="-106363" y="6665912"/>
              <a:ext cx="2349500" cy="2668588"/>
            </a:xfrm>
            <a:custGeom>
              <a:avLst/>
              <a:gdLst>
                <a:gd name="T0" fmla="*/ 0 w 1480"/>
                <a:gd name="T1" fmla="*/ 1681 h 1681"/>
                <a:gd name="T2" fmla="*/ 1480 w 1480"/>
                <a:gd name="T3" fmla="*/ 201 h 1681"/>
                <a:gd name="T4" fmla="*/ 1477 w 1480"/>
                <a:gd name="T5" fmla="*/ 85 h 1681"/>
                <a:gd name="T6" fmla="*/ 1392 w 1480"/>
                <a:gd name="T7" fmla="*/ 0 h 1681"/>
              </a:gdLst>
              <a:ahLst/>
              <a:cxnLst>
                <a:cxn ang="0">
                  <a:pos x="T0" y="T1"/>
                </a:cxn>
                <a:cxn ang="0">
                  <a:pos x="T2" y="T3"/>
                </a:cxn>
                <a:cxn ang="0">
                  <a:pos x="T4" y="T5"/>
                </a:cxn>
                <a:cxn ang="0">
                  <a:pos x="T6" y="T7"/>
                </a:cxn>
              </a:cxnLst>
              <a:rect l="0" t="0" r="r" b="b"/>
              <a:pathLst>
                <a:path w="1480" h="1681">
                  <a:moveTo>
                    <a:pt x="0" y="1681"/>
                  </a:moveTo>
                  <a:lnTo>
                    <a:pt x="1480" y="201"/>
                  </a:lnTo>
                  <a:lnTo>
                    <a:pt x="1477" y="85"/>
                  </a:lnTo>
                  <a:lnTo>
                    <a:pt x="1392"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88" name="Freeform 163"/>
            <p:cNvSpPr>
              <a:spLocks/>
            </p:cNvSpPr>
            <p:nvPr/>
          </p:nvSpPr>
          <p:spPr bwMode="auto">
            <a:xfrm>
              <a:off x="-452438" y="6189662"/>
              <a:ext cx="2011363" cy="1747838"/>
            </a:xfrm>
            <a:custGeom>
              <a:avLst/>
              <a:gdLst>
                <a:gd name="T0" fmla="*/ 0 w 1267"/>
                <a:gd name="T1" fmla="*/ 1101 h 1101"/>
                <a:gd name="T2" fmla="*/ 1102 w 1267"/>
                <a:gd name="T3" fmla="*/ 0 h 1101"/>
                <a:gd name="T4" fmla="*/ 1267 w 1267"/>
                <a:gd name="T5" fmla="*/ 0 h 1101"/>
              </a:gdLst>
              <a:ahLst/>
              <a:cxnLst>
                <a:cxn ang="0">
                  <a:pos x="T0" y="T1"/>
                </a:cxn>
                <a:cxn ang="0">
                  <a:pos x="T2" y="T3"/>
                </a:cxn>
                <a:cxn ang="0">
                  <a:pos x="T4" y="T5"/>
                </a:cxn>
              </a:cxnLst>
              <a:rect l="0" t="0" r="r" b="b"/>
              <a:pathLst>
                <a:path w="1267" h="1101">
                  <a:moveTo>
                    <a:pt x="0" y="1101"/>
                  </a:moveTo>
                  <a:lnTo>
                    <a:pt x="1102" y="0"/>
                  </a:lnTo>
                  <a:lnTo>
                    <a:pt x="1267"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89" name="Freeform 164"/>
            <p:cNvSpPr>
              <a:spLocks/>
            </p:cNvSpPr>
            <p:nvPr/>
          </p:nvSpPr>
          <p:spPr bwMode="auto">
            <a:xfrm>
              <a:off x="88900" y="6888162"/>
              <a:ext cx="2000250" cy="2124075"/>
            </a:xfrm>
            <a:custGeom>
              <a:avLst/>
              <a:gdLst>
                <a:gd name="T0" fmla="*/ 0 w 1260"/>
                <a:gd name="T1" fmla="*/ 1338 h 1338"/>
                <a:gd name="T2" fmla="*/ 1260 w 1260"/>
                <a:gd name="T3" fmla="*/ 75 h 1338"/>
                <a:gd name="T4" fmla="*/ 1260 w 1260"/>
                <a:gd name="T5" fmla="*/ 0 h 1338"/>
              </a:gdLst>
              <a:ahLst/>
              <a:cxnLst>
                <a:cxn ang="0">
                  <a:pos x="T0" y="T1"/>
                </a:cxn>
                <a:cxn ang="0">
                  <a:pos x="T2" y="T3"/>
                </a:cxn>
                <a:cxn ang="0">
                  <a:pos x="T4" y="T5"/>
                </a:cxn>
              </a:cxnLst>
              <a:rect l="0" t="0" r="r" b="b"/>
              <a:pathLst>
                <a:path w="1260" h="1338">
                  <a:moveTo>
                    <a:pt x="0" y="1338"/>
                  </a:moveTo>
                  <a:lnTo>
                    <a:pt x="1260" y="75"/>
                  </a:lnTo>
                  <a:lnTo>
                    <a:pt x="1260"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90" name="Freeform 165"/>
            <p:cNvSpPr>
              <a:spLocks/>
            </p:cNvSpPr>
            <p:nvPr/>
          </p:nvSpPr>
          <p:spPr bwMode="auto">
            <a:xfrm>
              <a:off x="1517650" y="6113462"/>
              <a:ext cx="153988" cy="153988"/>
            </a:xfrm>
            <a:custGeom>
              <a:avLst/>
              <a:gdLst>
                <a:gd name="T0" fmla="*/ 8 w 41"/>
                <a:gd name="T1" fmla="*/ 7 h 41"/>
                <a:gd name="T2" fmla="*/ 34 w 41"/>
                <a:gd name="T3" fmla="*/ 7 h 41"/>
                <a:gd name="T4" fmla="*/ 34 w 41"/>
                <a:gd name="T5" fmla="*/ 34 h 41"/>
                <a:gd name="T6" fmla="*/ 8 w 41"/>
                <a:gd name="T7" fmla="*/ 34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5"/>
                    <a:pt x="41" y="26"/>
                    <a:pt x="34" y="34"/>
                  </a:cubicBezTo>
                  <a:cubicBezTo>
                    <a:pt x="27" y="41"/>
                    <a:pt x="15" y="41"/>
                    <a:pt x="8" y="34"/>
                  </a:cubicBezTo>
                  <a:cubicBezTo>
                    <a:pt x="0" y="26"/>
                    <a:pt x="0" y="15"/>
                    <a:pt x="8"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91" name="Freeform 166"/>
            <p:cNvSpPr>
              <a:spLocks/>
            </p:cNvSpPr>
            <p:nvPr/>
          </p:nvSpPr>
          <p:spPr bwMode="auto">
            <a:xfrm>
              <a:off x="2378075" y="5254625"/>
              <a:ext cx="153988" cy="153988"/>
            </a:xfrm>
            <a:custGeom>
              <a:avLst/>
              <a:gdLst>
                <a:gd name="T0" fmla="*/ 8 w 41"/>
                <a:gd name="T1" fmla="*/ 7 h 41"/>
                <a:gd name="T2" fmla="*/ 34 w 41"/>
                <a:gd name="T3" fmla="*/ 7 h 41"/>
                <a:gd name="T4" fmla="*/ 34 w 41"/>
                <a:gd name="T5" fmla="*/ 34 h 41"/>
                <a:gd name="T6" fmla="*/ 8 w 41"/>
                <a:gd name="T7" fmla="*/ 34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5"/>
                    <a:pt x="41" y="26"/>
                    <a:pt x="34" y="34"/>
                  </a:cubicBezTo>
                  <a:cubicBezTo>
                    <a:pt x="27" y="41"/>
                    <a:pt x="15" y="41"/>
                    <a:pt x="8" y="34"/>
                  </a:cubicBezTo>
                  <a:cubicBezTo>
                    <a:pt x="0" y="26"/>
                    <a:pt x="0" y="15"/>
                    <a:pt x="8"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92" name="Freeform 167"/>
            <p:cNvSpPr>
              <a:spLocks/>
            </p:cNvSpPr>
            <p:nvPr/>
          </p:nvSpPr>
          <p:spPr bwMode="auto">
            <a:xfrm>
              <a:off x="2678112" y="5870575"/>
              <a:ext cx="153988"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5"/>
                    <a:pt x="41" y="26"/>
                    <a:pt x="33" y="34"/>
                  </a:cubicBezTo>
                  <a:cubicBezTo>
                    <a:pt x="26" y="41"/>
                    <a:pt x="14" y="41"/>
                    <a:pt x="7" y="34"/>
                  </a:cubicBezTo>
                  <a:cubicBezTo>
                    <a:pt x="0" y="26"/>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93" name="Freeform 168"/>
            <p:cNvSpPr>
              <a:spLocks/>
            </p:cNvSpPr>
            <p:nvPr/>
          </p:nvSpPr>
          <p:spPr bwMode="auto">
            <a:xfrm>
              <a:off x="3473450" y="5648325"/>
              <a:ext cx="153988" cy="153988"/>
            </a:xfrm>
            <a:custGeom>
              <a:avLst/>
              <a:gdLst>
                <a:gd name="T0" fmla="*/ 7 w 41"/>
                <a:gd name="T1" fmla="*/ 7 h 41"/>
                <a:gd name="T2" fmla="*/ 33 w 41"/>
                <a:gd name="T3" fmla="*/ 7 h 41"/>
                <a:gd name="T4" fmla="*/ 33 w 41"/>
                <a:gd name="T5" fmla="*/ 33 h 41"/>
                <a:gd name="T6" fmla="*/ 7 w 41"/>
                <a:gd name="T7" fmla="*/ 33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4"/>
                    <a:pt x="41" y="26"/>
                    <a:pt x="33" y="33"/>
                  </a:cubicBezTo>
                  <a:cubicBezTo>
                    <a:pt x="26" y="41"/>
                    <a:pt x="14" y="41"/>
                    <a:pt x="7" y="33"/>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94" name="Freeform 169"/>
            <p:cNvSpPr>
              <a:spLocks/>
            </p:cNvSpPr>
            <p:nvPr/>
          </p:nvSpPr>
          <p:spPr bwMode="auto">
            <a:xfrm>
              <a:off x="4310062" y="4616450"/>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5" y="0"/>
                    <a:pt x="27" y="0"/>
                    <a:pt x="34" y="8"/>
                  </a:cubicBezTo>
                  <a:cubicBezTo>
                    <a:pt x="41" y="15"/>
                    <a:pt x="41" y="27"/>
                    <a:pt x="34" y="34"/>
                  </a:cubicBezTo>
                  <a:cubicBezTo>
                    <a:pt x="27" y="41"/>
                    <a:pt x="15" y="41"/>
                    <a:pt x="7" y="34"/>
                  </a:cubicBezTo>
                  <a:cubicBezTo>
                    <a:pt x="0" y="27"/>
                    <a:pt x="0" y="15"/>
                    <a:pt x="7" y="8"/>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95" name="Freeform 170"/>
            <p:cNvSpPr>
              <a:spLocks/>
            </p:cNvSpPr>
            <p:nvPr/>
          </p:nvSpPr>
          <p:spPr bwMode="auto">
            <a:xfrm>
              <a:off x="2028825" y="6792912"/>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5"/>
                    <a:pt x="41" y="26"/>
                    <a:pt x="34" y="34"/>
                  </a:cubicBezTo>
                  <a:cubicBezTo>
                    <a:pt x="26" y="41"/>
                    <a:pt x="15" y="41"/>
                    <a:pt x="7" y="34"/>
                  </a:cubicBezTo>
                  <a:cubicBezTo>
                    <a:pt x="0" y="26"/>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96" name="Freeform 171"/>
            <p:cNvSpPr>
              <a:spLocks/>
            </p:cNvSpPr>
            <p:nvPr/>
          </p:nvSpPr>
          <p:spPr bwMode="auto">
            <a:xfrm>
              <a:off x="2314575" y="8385175"/>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5"/>
                    <a:pt x="41" y="26"/>
                    <a:pt x="34" y="34"/>
                  </a:cubicBezTo>
                  <a:cubicBezTo>
                    <a:pt x="26" y="41"/>
                    <a:pt x="15" y="41"/>
                    <a:pt x="7" y="34"/>
                  </a:cubicBezTo>
                  <a:cubicBezTo>
                    <a:pt x="0" y="26"/>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97" name="Freeform 172"/>
            <p:cNvSpPr>
              <a:spLocks/>
            </p:cNvSpPr>
            <p:nvPr/>
          </p:nvSpPr>
          <p:spPr bwMode="auto">
            <a:xfrm>
              <a:off x="7212012" y="7810500"/>
              <a:ext cx="153988" cy="153988"/>
            </a:xfrm>
            <a:custGeom>
              <a:avLst/>
              <a:gdLst>
                <a:gd name="T0" fmla="*/ 7 w 41"/>
                <a:gd name="T1" fmla="*/ 8 h 41"/>
                <a:gd name="T2" fmla="*/ 33 w 41"/>
                <a:gd name="T3" fmla="*/ 8 h 41"/>
                <a:gd name="T4" fmla="*/ 33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4" y="0"/>
                    <a:pt x="26" y="0"/>
                    <a:pt x="33" y="8"/>
                  </a:cubicBezTo>
                  <a:cubicBezTo>
                    <a:pt x="41" y="15"/>
                    <a:pt x="41" y="27"/>
                    <a:pt x="33" y="34"/>
                  </a:cubicBezTo>
                  <a:cubicBezTo>
                    <a:pt x="26" y="41"/>
                    <a:pt x="14" y="41"/>
                    <a:pt x="7" y="34"/>
                  </a:cubicBezTo>
                  <a:cubicBezTo>
                    <a:pt x="0" y="27"/>
                    <a:pt x="0" y="15"/>
                    <a:pt x="7" y="8"/>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98" name="Freeform 173"/>
            <p:cNvSpPr>
              <a:spLocks/>
            </p:cNvSpPr>
            <p:nvPr/>
          </p:nvSpPr>
          <p:spPr bwMode="auto">
            <a:xfrm>
              <a:off x="6926262" y="8170862"/>
              <a:ext cx="153988" cy="153988"/>
            </a:xfrm>
            <a:custGeom>
              <a:avLst/>
              <a:gdLst>
                <a:gd name="T0" fmla="*/ 7 w 41"/>
                <a:gd name="T1" fmla="*/ 8 h 41"/>
                <a:gd name="T2" fmla="*/ 33 w 41"/>
                <a:gd name="T3" fmla="*/ 8 h 41"/>
                <a:gd name="T4" fmla="*/ 33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4" y="0"/>
                    <a:pt x="26" y="0"/>
                    <a:pt x="33" y="8"/>
                  </a:cubicBezTo>
                  <a:cubicBezTo>
                    <a:pt x="41" y="15"/>
                    <a:pt x="41" y="27"/>
                    <a:pt x="33" y="34"/>
                  </a:cubicBezTo>
                  <a:cubicBezTo>
                    <a:pt x="26" y="41"/>
                    <a:pt x="14" y="41"/>
                    <a:pt x="7" y="34"/>
                  </a:cubicBezTo>
                  <a:cubicBezTo>
                    <a:pt x="0" y="27"/>
                    <a:pt x="0" y="15"/>
                    <a:pt x="7" y="8"/>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99" name="Freeform 174"/>
            <p:cNvSpPr>
              <a:spLocks/>
            </p:cNvSpPr>
            <p:nvPr/>
          </p:nvSpPr>
          <p:spPr bwMode="auto">
            <a:xfrm>
              <a:off x="2119312" y="7334250"/>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5"/>
                    <a:pt x="41" y="26"/>
                    <a:pt x="34" y="34"/>
                  </a:cubicBezTo>
                  <a:cubicBezTo>
                    <a:pt x="26" y="41"/>
                    <a:pt x="15" y="41"/>
                    <a:pt x="7" y="34"/>
                  </a:cubicBezTo>
                  <a:cubicBezTo>
                    <a:pt x="0" y="26"/>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00" name="Freeform 175"/>
            <p:cNvSpPr>
              <a:spLocks/>
            </p:cNvSpPr>
            <p:nvPr/>
          </p:nvSpPr>
          <p:spPr bwMode="auto">
            <a:xfrm>
              <a:off x="9310687" y="3040062"/>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5"/>
                    <a:pt x="41" y="26"/>
                    <a:pt x="34" y="34"/>
                  </a:cubicBezTo>
                  <a:cubicBezTo>
                    <a:pt x="26" y="41"/>
                    <a:pt x="15" y="41"/>
                    <a:pt x="7" y="34"/>
                  </a:cubicBezTo>
                  <a:cubicBezTo>
                    <a:pt x="0" y="26"/>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01" name="Freeform 176"/>
            <p:cNvSpPr>
              <a:spLocks/>
            </p:cNvSpPr>
            <p:nvPr/>
          </p:nvSpPr>
          <p:spPr bwMode="auto">
            <a:xfrm>
              <a:off x="9415462" y="6102350"/>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5"/>
                    <a:pt x="41" y="26"/>
                    <a:pt x="34" y="34"/>
                  </a:cubicBezTo>
                  <a:cubicBezTo>
                    <a:pt x="26" y="41"/>
                    <a:pt x="15" y="41"/>
                    <a:pt x="7" y="34"/>
                  </a:cubicBezTo>
                  <a:cubicBezTo>
                    <a:pt x="0" y="26"/>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02" name="Freeform 177"/>
            <p:cNvSpPr>
              <a:spLocks/>
            </p:cNvSpPr>
            <p:nvPr/>
          </p:nvSpPr>
          <p:spPr bwMode="auto">
            <a:xfrm>
              <a:off x="2017712" y="6591300"/>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5" y="0"/>
                    <a:pt x="27" y="0"/>
                    <a:pt x="34" y="8"/>
                  </a:cubicBezTo>
                  <a:cubicBezTo>
                    <a:pt x="41" y="15"/>
                    <a:pt x="41" y="27"/>
                    <a:pt x="34" y="34"/>
                  </a:cubicBezTo>
                  <a:cubicBezTo>
                    <a:pt x="27" y="41"/>
                    <a:pt x="15"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3" name="Freeform 178"/>
            <p:cNvSpPr>
              <a:spLocks/>
            </p:cNvSpPr>
            <p:nvPr/>
          </p:nvSpPr>
          <p:spPr bwMode="auto">
            <a:xfrm>
              <a:off x="5360987" y="7345362"/>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7" y="0"/>
                    <a:pt x="34" y="7"/>
                  </a:cubicBezTo>
                  <a:cubicBezTo>
                    <a:pt x="41" y="15"/>
                    <a:pt x="41" y="27"/>
                    <a:pt x="34" y="34"/>
                  </a:cubicBezTo>
                  <a:cubicBezTo>
                    <a:pt x="27" y="41"/>
                    <a:pt x="15" y="41"/>
                    <a:pt x="7" y="34"/>
                  </a:cubicBezTo>
                  <a:cubicBezTo>
                    <a:pt x="0" y="27"/>
                    <a:pt x="0" y="15"/>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4" name="Freeform 179"/>
            <p:cNvSpPr>
              <a:spLocks/>
            </p:cNvSpPr>
            <p:nvPr/>
          </p:nvSpPr>
          <p:spPr bwMode="auto">
            <a:xfrm>
              <a:off x="5957887" y="7727950"/>
              <a:ext cx="153988"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5"/>
                    <a:pt x="41" y="26"/>
                    <a:pt x="33" y="34"/>
                  </a:cubicBezTo>
                  <a:cubicBezTo>
                    <a:pt x="26" y="41"/>
                    <a:pt x="14" y="41"/>
                    <a:pt x="7" y="34"/>
                  </a:cubicBezTo>
                  <a:cubicBezTo>
                    <a:pt x="0" y="26"/>
                    <a:pt x="0" y="15"/>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5" name="Freeform 180"/>
            <p:cNvSpPr>
              <a:spLocks/>
            </p:cNvSpPr>
            <p:nvPr/>
          </p:nvSpPr>
          <p:spPr bwMode="auto">
            <a:xfrm>
              <a:off x="5286375" y="6572250"/>
              <a:ext cx="153988" cy="153988"/>
            </a:xfrm>
            <a:custGeom>
              <a:avLst/>
              <a:gdLst>
                <a:gd name="T0" fmla="*/ 8 w 41"/>
                <a:gd name="T1" fmla="*/ 7 h 41"/>
                <a:gd name="T2" fmla="*/ 34 w 41"/>
                <a:gd name="T3" fmla="*/ 7 h 41"/>
                <a:gd name="T4" fmla="*/ 34 w 41"/>
                <a:gd name="T5" fmla="*/ 33 h 41"/>
                <a:gd name="T6" fmla="*/ 8 w 41"/>
                <a:gd name="T7" fmla="*/ 33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4"/>
                    <a:pt x="41" y="26"/>
                    <a:pt x="34" y="33"/>
                  </a:cubicBezTo>
                  <a:cubicBezTo>
                    <a:pt x="27" y="41"/>
                    <a:pt x="15" y="41"/>
                    <a:pt x="8" y="33"/>
                  </a:cubicBezTo>
                  <a:cubicBezTo>
                    <a:pt x="0" y="26"/>
                    <a:pt x="0" y="14"/>
                    <a:pt x="8"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6" name="Freeform 181"/>
            <p:cNvSpPr>
              <a:spLocks/>
            </p:cNvSpPr>
            <p:nvPr/>
          </p:nvSpPr>
          <p:spPr bwMode="auto">
            <a:xfrm>
              <a:off x="6243637" y="6527800"/>
              <a:ext cx="153988" cy="152400"/>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4" y="0"/>
                    <a:pt x="26" y="0"/>
                    <a:pt x="34" y="8"/>
                  </a:cubicBezTo>
                  <a:cubicBezTo>
                    <a:pt x="41" y="15"/>
                    <a:pt x="41" y="27"/>
                    <a:pt x="34" y="34"/>
                  </a:cubicBezTo>
                  <a:cubicBezTo>
                    <a:pt x="26" y="41"/>
                    <a:pt x="14"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7" name="Freeform 182"/>
            <p:cNvSpPr>
              <a:spLocks/>
            </p:cNvSpPr>
            <p:nvPr/>
          </p:nvSpPr>
          <p:spPr bwMode="auto">
            <a:xfrm>
              <a:off x="6551612" y="5900737"/>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5" y="0"/>
                    <a:pt x="26" y="0"/>
                    <a:pt x="34" y="8"/>
                  </a:cubicBezTo>
                  <a:cubicBezTo>
                    <a:pt x="41" y="15"/>
                    <a:pt x="41" y="27"/>
                    <a:pt x="34" y="34"/>
                  </a:cubicBezTo>
                  <a:cubicBezTo>
                    <a:pt x="26" y="41"/>
                    <a:pt x="15"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8" name="Freeform 183"/>
            <p:cNvSpPr>
              <a:spLocks/>
            </p:cNvSpPr>
            <p:nvPr/>
          </p:nvSpPr>
          <p:spPr bwMode="auto">
            <a:xfrm>
              <a:off x="6870700" y="7559675"/>
              <a:ext cx="153988" cy="153988"/>
            </a:xfrm>
            <a:custGeom>
              <a:avLst/>
              <a:gdLst>
                <a:gd name="T0" fmla="*/ 7 w 41"/>
                <a:gd name="T1" fmla="*/ 7 h 41"/>
                <a:gd name="T2" fmla="*/ 33 w 41"/>
                <a:gd name="T3" fmla="*/ 7 h 41"/>
                <a:gd name="T4" fmla="*/ 33 w 41"/>
                <a:gd name="T5" fmla="*/ 33 h 41"/>
                <a:gd name="T6" fmla="*/ 7 w 41"/>
                <a:gd name="T7" fmla="*/ 33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4"/>
                    <a:pt x="41" y="26"/>
                    <a:pt x="33" y="33"/>
                  </a:cubicBezTo>
                  <a:cubicBezTo>
                    <a:pt x="26" y="41"/>
                    <a:pt x="14" y="41"/>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9" name="Freeform 184"/>
            <p:cNvSpPr>
              <a:spLocks/>
            </p:cNvSpPr>
            <p:nvPr/>
          </p:nvSpPr>
          <p:spPr bwMode="auto">
            <a:xfrm>
              <a:off x="7940675" y="6294437"/>
              <a:ext cx="153988" cy="153988"/>
            </a:xfrm>
            <a:custGeom>
              <a:avLst/>
              <a:gdLst>
                <a:gd name="T0" fmla="*/ 8 w 41"/>
                <a:gd name="T1" fmla="*/ 7 h 41"/>
                <a:gd name="T2" fmla="*/ 34 w 41"/>
                <a:gd name="T3" fmla="*/ 7 h 41"/>
                <a:gd name="T4" fmla="*/ 34 w 41"/>
                <a:gd name="T5" fmla="*/ 34 h 41"/>
                <a:gd name="T6" fmla="*/ 8 w 41"/>
                <a:gd name="T7" fmla="*/ 34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5"/>
                    <a:pt x="41" y="27"/>
                    <a:pt x="34" y="34"/>
                  </a:cubicBezTo>
                  <a:cubicBezTo>
                    <a:pt x="27" y="41"/>
                    <a:pt x="15" y="41"/>
                    <a:pt x="8" y="34"/>
                  </a:cubicBezTo>
                  <a:cubicBezTo>
                    <a:pt x="0" y="27"/>
                    <a:pt x="0" y="15"/>
                    <a:pt x="8"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0" name="Freeform 185"/>
            <p:cNvSpPr>
              <a:spLocks/>
            </p:cNvSpPr>
            <p:nvPr/>
          </p:nvSpPr>
          <p:spPr bwMode="auto">
            <a:xfrm>
              <a:off x="7877175" y="5870575"/>
              <a:ext cx="152400" cy="153988"/>
            </a:xfrm>
            <a:custGeom>
              <a:avLst/>
              <a:gdLst>
                <a:gd name="T0" fmla="*/ 8 w 41"/>
                <a:gd name="T1" fmla="*/ 7 h 41"/>
                <a:gd name="T2" fmla="*/ 34 w 41"/>
                <a:gd name="T3" fmla="*/ 7 h 41"/>
                <a:gd name="T4" fmla="*/ 34 w 41"/>
                <a:gd name="T5" fmla="*/ 34 h 41"/>
                <a:gd name="T6" fmla="*/ 8 w 41"/>
                <a:gd name="T7" fmla="*/ 34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5"/>
                    <a:pt x="41" y="26"/>
                    <a:pt x="34" y="34"/>
                  </a:cubicBezTo>
                  <a:cubicBezTo>
                    <a:pt x="27" y="41"/>
                    <a:pt x="15" y="41"/>
                    <a:pt x="8" y="34"/>
                  </a:cubicBezTo>
                  <a:cubicBezTo>
                    <a:pt x="0" y="26"/>
                    <a:pt x="0" y="15"/>
                    <a:pt x="8"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1" name="Freeform 186"/>
            <p:cNvSpPr>
              <a:spLocks/>
            </p:cNvSpPr>
            <p:nvPr/>
          </p:nvSpPr>
          <p:spPr bwMode="auto">
            <a:xfrm>
              <a:off x="7091362" y="5741987"/>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7" y="0"/>
                    <a:pt x="34" y="7"/>
                  </a:cubicBezTo>
                  <a:cubicBezTo>
                    <a:pt x="41" y="15"/>
                    <a:pt x="41" y="26"/>
                    <a:pt x="34" y="34"/>
                  </a:cubicBezTo>
                  <a:cubicBezTo>
                    <a:pt x="27" y="41"/>
                    <a:pt x="15" y="41"/>
                    <a:pt x="7" y="34"/>
                  </a:cubicBezTo>
                  <a:cubicBezTo>
                    <a:pt x="0" y="26"/>
                    <a:pt x="0" y="15"/>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2" name="Freeform 187"/>
            <p:cNvSpPr>
              <a:spLocks/>
            </p:cNvSpPr>
            <p:nvPr/>
          </p:nvSpPr>
          <p:spPr bwMode="auto">
            <a:xfrm>
              <a:off x="5426075" y="6707187"/>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5" y="0"/>
                    <a:pt x="27" y="0"/>
                    <a:pt x="34" y="8"/>
                  </a:cubicBezTo>
                  <a:cubicBezTo>
                    <a:pt x="41" y="15"/>
                    <a:pt x="41" y="27"/>
                    <a:pt x="34" y="34"/>
                  </a:cubicBezTo>
                  <a:cubicBezTo>
                    <a:pt x="27" y="41"/>
                    <a:pt x="15"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3" name="Freeform 188"/>
            <p:cNvSpPr>
              <a:spLocks/>
            </p:cNvSpPr>
            <p:nvPr/>
          </p:nvSpPr>
          <p:spPr bwMode="auto">
            <a:xfrm>
              <a:off x="7253287" y="5584825"/>
              <a:ext cx="153988" cy="153988"/>
            </a:xfrm>
            <a:custGeom>
              <a:avLst/>
              <a:gdLst>
                <a:gd name="T0" fmla="*/ 7 w 41"/>
                <a:gd name="T1" fmla="*/ 7 h 41"/>
                <a:gd name="T2" fmla="*/ 33 w 41"/>
                <a:gd name="T3" fmla="*/ 7 h 41"/>
                <a:gd name="T4" fmla="*/ 33 w 41"/>
                <a:gd name="T5" fmla="*/ 33 h 41"/>
                <a:gd name="T6" fmla="*/ 7 w 41"/>
                <a:gd name="T7" fmla="*/ 33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4"/>
                    <a:pt x="41" y="26"/>
                    <a:pt x="33" y="33"/>
                  </a:cubicBezTo>
                  <a:cubicBezTo>
                    <a:pt x="26" y="41"/>
                    <a:pt x="14" y="41"/>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4" name="Freeform 189"/>
            <p:cNvSpPr>
              <a:spLocks/>
            </p:cNvSpPr>
            <p:nvPr/>
          </p:nvSpPr>
          <p:spPr bwMode="auto">
            <a:xfrm>
              <a:off x="8218487" y="5637212"/>
              <a:ext cx="153988" cy="153988"/>
            </a:xfrm>
            <a:custGeom>
              <a:avLst/>
              <a:gdLst>
                <a:gd name="T0" fmla="*/ 7 w 41"/>
                <a:gd name="T1" fmla="*/ 7 h 41"/>
                <a:gd name="T2" fmla="*/ 34 w 41"/>
                <a:gd name="T3" fmla="*/ 7 h 41"/>
                <a:gd name="T4" fmla="*/ 34 w 41"/>
                <a:gd name="T5" fmla="*/ 33 h 41"/>
                <a:gd name="T6" fmla="*/ 7 w 41"/>
                <a:gd name="T7" fmla="*/ 33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4"/>
                    <a:pt x="41" y="26"/>
                    <a:pt x="34" y="33"/>
                  </a:cubicBezTo>
                  <a:cubicBezTo>
                    <a:pt x="26" y="41"/>
                    <a:pt x="15" y="41"/>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5" name="Freeform 190"/>
            <p:cNvSpPr>
              <a:spLocks/>
            </p:cNvSpPr>
            <p:nvPr/>
          </p:nvSpPr>
          <p:spPr bwMode="auto">
            <a:xfrm>
              <a:off x="5192712" y="6899275"/>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4" y="0"/>
                    <a:pt x="26" y="0"/>
                    <a:pt x="34" y="8"/>
                  </a:cubicBezTo>
                  <a:cubicBezTo>
                    <a:pt x="41" y="15"/>
                    <a:pt x="41" y="27"/>
                    <a:pt x="34" y="34"/>
                  </a:cubicBezTo>
                  <a:cubicBezTo>
                    <a:pt x="26" y="41"/>
                    <a:pt x="14"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6" name="Freeform 191"/>
            <p:cNvSpPr>
              <a:spLocks/>
            </p:cNvSpPr>
            <p:nvPr/>
          </p:nvSpPr>
          <p:spPr bwMode="auto">
            <a:xfrm>
              <a:off x="5330825" y="4662487"/>
              <a:ext cx="153988" cy="152400"/>
            </a:xfrm>
            <a:custGeom>
              <a:avLst/>
              <a:gdLst>
                <a:gd name="T0" fmla="*/ 7 w 41"/>
                <a:gd name="T1" fmla="*/ 7 h 41"/>
                <a:gd name="T2" fmla="*/ 33 w 41"/>
                <a:gd name="T3" fmla="*/ 7 h 41"/>
                <a:gd name="T4" fmla="*/ 33 w 41"/>
                <a:gd name="T5" fmla="*/ 33 h 41"/>
                <a:gd name="T6" fmla="*/ 7 w 41"/>
                <a:gd name="T7" fmla="*/ 33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4"/>
                    <a:pt x="41" y="26"/>
                    <a:pt x="33" y="33"/>
                  </a:cubicBezTo>
                  <a:cubicBezTo>
                    <a:pt x="26" y="41"/>
                    <a:pt x="14" y="41"/>
                    <a:pt x="7" y="33"/>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17" name="Freeform 192"/>
            <p:cNvSpPr>
              <a:spLocks/>
            </p:cNvSpPr>
            <p:nvPr/>
          </p:nvSpPr>
          <p:spPr bwMode="auto">
            <a:xfrm>
              <a:off x="5894387" y="5307012"/>
              <a:ext cx="153988"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5"/>
                    <a:pt x="41" y="26"/>
                    <a:pt x="33" y="34"/>
                  </a:cubicBezTo>
                  <a:cubicBezTo>
                    <a:pt x="26" y="41"/>
                    <a:pt x="14" y="41"/>
                    <a:pt x="7" y="34"/>
                  </a:cubicBezTo>
                  <a:cubicBezTo>
                    <a:pt x="0" y="26"/>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18" name="Freeform 193"/>
            <p:cNvSpPr>
              <a:spLocks/>
            </p:cNvSpPr>
            <p:nvPr/>
          </p:nvSpPr>
          <p:spPr bwMode="auto">
            <a:xfrm>
              <a:off x="6783387" y="5795962"/>
              <a:ext cx="153988" cy="152400"/>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7" y="0"/>
                    <a:pt x="34" y="7"/>
                  </a:cubicBezTo>
                  <a:cubicBezTo>
                    <a:pt x="41" y="15"/>
                    <a:pt x="41" y="27"/>
                    <a:pt x="34" y="34"/>
                  </a:cubicBezTo>
                  <a:cubicBezTo>
                    <a:pt x="27" y="41"/>
                    <a:pt x="15" y="41"/>
                    <a:pt x="7" y="34"/>
                  </a:cubicBezTo>
                  <a:cubicBezTo>
                    <a:pt x="0" y="27"/>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19" name="Freeform 194"/>
            <p:cNvSpPr>
              <a:spLocks/>
            </p:cNvSpPr>
            <p:nvPr/>
          </p:nvSpPr>
          <p:spPr bwMode="auto">
            <a:xfrm>
              <a:off x="6964362" y="5997575"/>
              <a:ext cx="153988" cy="153988"/>
            </a:xfrm>
            <a:custGeom>
              <a:avLst/>
              <a:gdLst>
                <a:gd name="T0" fmla="*/ 8 w 41"/>
                <a:gd name="T1" fmla="*/ 7 h 41"/>
                <a:gd name="T2" fmla="*/ 34 w 41"/>
                <a:gd name="T3" fmla="*/ 7 h 41"/>
                <a:gd name="T4" fmla="*/ 34 w 41"/>
                <a:gd name="T5" fmla="*/ 34 h 41"/>
                <a:gd name="T6" fmla="*/ 8 w 41"/>
                <a:gd name="T7" fmla="*/ 34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5"/>
                    <a:pt x="41" y="26"/>
                    <a:pt x="34" y="34"/>
                  </a:cubicBezTo>
                  <a:cubicBezTo>
                    <a:pt x="27" y="41"/>
                    <a:pt x="15" y="41"/>
                    <a:pt x="8" y="34"/>
                  </a:cubicBezTo>
                  <a:cubicBezTo>
                    <a:pt x="0" y="26"/>
                    <a:pt x="0" y="15"/>
                    <a:pt x="8"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20" name="Freeform 195"/>
            <p:cNvSpPr>
              <a:spLocks/>
            </p:cNvSpPr>
            <p:nvPr/>
          </p:nvSpPr>
          <p:spPr bwMode="auto">
            <a:xfrm>
              <a:off x="6604000" y="5254625"/>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5"/>
                    <a:pt x="41" y="26"/>
                    <a:pt x="34" y="34"/>
                  </a:cubicBezTo>
                  <a:cubicBezTo>
                    <a:pt x="26" y="41"/>
                    <a:pt x="15" y="41"/>
                    <a:pt x="7" y="34"/>
                  </a:cubicBezTo>
                  <a:cubicBezTo>
                    <a:pt x="0" y="26"/>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21" name="Freeform 196"/>
            <p:cNvSpPr>
              <a:spLocks/>
            </p:cNvSpPr>
            <p:nvPr/>
          </p:nvSpPr>
          <p:spPr bwMode="auto">
            <a:xfrm>
              <a:off x="7475537" y="5700712"/>
              <a:ext cx="152400" cy="153988"/>
            </a:xfrm>
            <a:custGeom>
              <a:avLst/>
              <a:gdLst>
                <a:gd name="T0" fmla="*/ 7 w 41"/>
                <a:gd name="T1" fmla="*/ 7 h 41"/>
                <a:gd name="T2" fmla="*/ 34 w 41"/>
                <a:gd name="T3" fmla="*/ 7 h 41"/>
                <a:gd name="T4" fmla="*/ 34 w 41"/>
                <a:gd name="T5" fmla="*/ 33 h 41"/>
                <a:gd name="T6" fmla="*/ 7 w 41"/>
                <a:gd name="T7" fmla="*/ 33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4"/>
                    <a:pt x="41" y="26"/>
                    <a:pt x="34" y="33"/>
                  </a:cubicBezTo>
                  <a:cubicBezTo>
                    <a:pt x="26" y="41"/>
                    <a:pt x="15" y="41"/>
                    <a:pt x="7" y="33"/>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22" name="Freeform 197"/>
            <p:cNvSpPr>
              <a:spLocks/>
            </p:cNvSpPr>
            <p:nvPr/>
          </p:nvSpPr>
          <p:spPr bwMode="auto">
            <a:xfrm>
              <a:off x="7666037" y="5529262"/>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4" y="0"/>
                    <a:pt x="26" y="0"/>
                    <a:pt x="34" y="8"/>
                  </a:cubicBezTo>
                  <a:cubicBezTo>
                    <a:pt x="41" y="15"/>
                    <a:pt x="41" y="27"/>
                    <a:pt x="34" y="34"/>
                  </a:cubicBezTo>
                  <a:cubicBezTo>
                    <a:pt x="26" y="41"/>
                    <a:pt x="14" y="41"/>
                    <a:pt x="7" y="34"/>
                  </a:cubicBezTo>
                  <a:cubicBezTo>
                    <a:pt x="0" y="27"/>
                    <a:pt x="0" y="15"/>
                    <a:pt x="7" y="8"/>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23" name="Freeform 198"/>
            <p:cNvSpPr>
              <a:spLocks/>
            </p:cNvSpPr>
            <p:nvPr/>
          </p:nvSpPr>
          <p:spPr bwMode="auto">
            <a:xfrm>
              <a:off x="7602537" y="6126162"/>
              <a:ext cx="153988" cy="152400"/>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4"/>
                    <a:pt x="41" y="26"/>
                    <a:pt x="34" y="34"/>
                  </a:cubicBezTo>
                  <a:cubicBezTo>
                    <a:pt x="26" y="41"/>
                    <a:pt x="15" y="41"/>
                    <a:pt x="7" y="34"/>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24" name="Freeform 199"/>
            <p:cNvSpPr>
              <a:spLocks/>
            </p:cNvSpPr>
            <p:nvPr/>
          </p:nvSpPr>
          <p:spPr bwMode="auto">
            <a:xfrm>
              <a:off x="5511800" y="5900737"/>
              <a:ext cx="153988" cy="153988"/>
            </a:xfrm>
            <a:custGeom>
              <a:avLst/>
              <a:gdLst>
                <a:gd name="T0" fmla="*/ 7 w 41"/>
                <a:gd name="T1" fmla="*/ 8 h 41"/>
                <a:gd name="T2" fmla="*/ 33 w 41"/>
                <a:gd name="T3" fmla="*/ 8 h 41"/>
                <a:gd name="T4" fmla="*/ 33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4" y="0"/>
                    <a:pt x="26" y="0"/>
                    <a:pt x="33" y="8"/>
                  </a:cubicBezTo>
                  <a:cubicBezTo>
                    <a:pt x="41" y="15"/>
                    <a:pt x="41" y="27"/>
                    <a:pt x="33" y="34"/>
                  </a:cubicBezTo>
                  <a:cubicBezTo>
                    <a:pt x="26" y="41"/>
                    <a:pt x="14" y="41"/>
                    <a:pt x="7" y="34"/>
                  </a:cubicBezTo>
                  <a:cubicBezTo>
                    <a:pt x="0" y="27"/>
                    <a:pt x="0" y="15"/>
                    <a:pt x="7" y="8"/>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25" name="Freeform 200"/>
            <p:cNvSpPr>
              <a:spLocks/>
            </p:cNvSpPr>
            <p:nvPr/>
          </p:nvSpPr>
          <p:spPr bwMode="auto">
            <a:xfrm>
              <a:off x="3311525" y="7378700"/>
              <a:ext cx="153988" cy="153988"/>
            </a:xfrm>
            <a:custGeom>
              <a:avLst/>
              <a:gdLst>
                <a:gd name="T0" fmla="*/ 8 w 41"/>
                <a:gd name="T1" fmla="*/ 7 h 41"/>
                <a:gd name="T2" fmla="*/ 34 w 41"/>
                <a:gd name="T3" fmla="*/ 7 h 41"/>
                <a:gd name="T4" fmla="*/ 34 w 41"/>
                <a:gd name="T5" fmla="*/ 33 h 41"/>
                <a:gd name="T6" fmla="*/ 8 w 41"/>
                <a:gd name="T7" fmla="*/ 33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4"/>
                    <a:pt x="41" y="26"/>
                    <a:pt x="34" y="33"/>
                  </a:cubicBezTo>
                  <a:cubicBezTo>
                    <a:pt x="27" y="41"/>
                    <a:pt x="15" y="41"/>
                    <a:pt x="8" y="33"/>
                  </a:cubicBezTo>
                  <a:cubicBezTo>
                    <a:pt x="0" y="26"/>
                    <a:pt x="0" y="14"/>
                    <a:pt x="8"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26" name="Freeform 201"/>
            <p:cNvSpPr>
              <a:spLocks/>
            </p:cNvSpPr>
            <p:nvPr/>
          </p:nvSpPr>
          <p:spPr bwMode="auto">
            <a:xfrm>
              <a:off x="3079750" y="8377237"/>
              <a:ext cx="153988" cy="150813"/>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27" name="Freeform 202"/>
            <p:cNvSpPr>
              <a:spLocks/>
            </p:cNvSpPr>
            <p:nvPr/>
          </p:nvSpPr>
          <p:spPr bwMode="auto">
            <a:xfrm>
              <a:off x="8829675" y="7326312"/>
              <a:ext cx="153988" cy="150813"/>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28" name="Freeform 203"/>
            <p:cNvSpPr>
              <a:spLocks/>
            </p:cNvSpPr>
            <p:nvPr/>
          </p:nvSpPr>
          <p:spPr bwMode="auto">
            <a:xfrm>
              <a:off x="8243887" y="8228012"/>
              <a:ext cx="153988" cy="149225"/>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29" name="Freeform 204"/>
            <p:cNvSpPr>
              <a:spLocks/>
            </p:cNvSpPr>
            <p:nvPr/>
          </p:nvSpPr>
          <p:spPr bwMode="auto">
            <a:xfrm>
              <a:off x="8094662" y="8451850"/>
              <a:ext cx="153988" cy="150813"/>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30" name="Freeform 205"/>
            <p:cNvSpPr>
              <a:spLocks/>
            </p:cNvSpPr>
            <p:nvPr/>
          </p:nvSpPr>
          <p:spPr bwMode="auto">
            <a:xfrm>
              <a:off x="9115425" y="6951662"/>
              <a:ext cx="153988" cy="149225"/>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1" name="Freeform 206"/>
            <p:cNvSpPr>
              <a:spLocks/>
            </p:cNvSpPr>
            <p:nvPr/>
          </p:nvSpPr>
          <p:spPr bwMode="auto">
            <a:xfrm>
              <a:off x="8785225" y="7837487"/>
              <a:ext cx="153988" cy="149225"/>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2" name="Freeform 207"/>
            <p:cNvSpPr>
              <a:spLocks/>
            </p:cNvSpPr>
            <p:nvPr/>
          </p:nvSpPr>
          <p:spPr bwMode="auto">
            <a:xfrm>
              <a:off x="9280525" y="6891337"/>
              <a:ext cx="153988" cy="149225"/>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3" name="Freeform 208"/>
            <p:cNvSpPr>
              <a:spLocks/>
            </p:cNvSpPr>
            <p:nvPr/>
          </p:nvSpPr>
          <p:spPr bwMode="auto">
            <a:xfrm>
              <a:off x="4108450" y="8640762"/>
              <a:ext cx="153988" cy="153988"/>
            </a:xfrm>
            <a:custGeom>
              <a:avLst/>
              <a:gdLst>
                <a:gd name="T0" fmla="*/ 8 w 41"/>
                <a:gd name="T1" fmla="*/ 8 h 41"/>
                <a:gd name="T2" fmla="*/ 34 w 41"/>
                <a:gd name="T3" fmla="*/ 8 h 41"/>
                <a:gd name="T4" fmla="*/ 34 w 41"/>
                <a:gd name="T5" fmla="*/ 34 h 41"/>
                <a:gd name="T6" fmla="*/ 8 w 41"/>
                <a:gd name="T7" fmla="*/ 34 h 41"/>
                <a:gd name="T8" fmla="*/ 8 w 41"/>
                <a:gd name="T9" fmla="*/ 8 h 41"/>
              </a:gdLst>
              <a:ahLst/>
              <a:cxnLst>
                <a:cxn ang="0">
                  <a:pos x="T0" y="T1"/>
                </a:cxn>
                <a:cxn ang="0">
                  <a:pos x="T2" y="T3"/>
                </a:cxn>
                <a:cxn ang="0">
                  <a:pos x="T4" y="T5"/>
                </a:cxn>
                <a:cxn ang="0">
                  <a:pos x="T6" y="T7"/>
                </a:cxn>
                <a:cxn ang="0">
                  <a:pos x="T8" y="T9"/>
                </a:cxn>
              </a:cxnLst>
              <a:rect l="0" t="0" r="r" b="b"/>
              <a:pathLst>
                <a:path w="41" h="41">
                  <a:moveTo>
                    <a:pt x="8" y="8"/>
                  </a:moveTo>
                  <a:cubicBezTo>
                    <a:pt x="15" y="0"/>
                    <a:pt x="27" y="0"/>
                    <a:pt x="34" y="8"/>
                  </a:cubicBezTo>
                  <a:cubicBezTo>
                    <a:pt x="41" y="15"/>
                    <a:pt x="41" y="27"/>
                    <a:pt x="34" y="34"/>
                  </a:cubicBezTo>
                  <a:cubicBezTo>
                    <a:pt x="27" y="41"/>
                    <a:pt x="15" y="41"/>
                    <a:pt x="8" y="34"/>
                  </a:cubicBezTo>
                  <a:cubicBezTo>
                    <a:pt x="0" y="27"/>
                    <a:pt x="0" y="15"/>
                    <a:pt x="8" y="8"/>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34" name="Freeform 209"/>
            <p:cNvSpPr>
              <a:spLocks/>
            </p:cNvSpPr>
            <p:nvPr/>
          </p:nvSpPr>
          <p:spPr bwMode="auto">
            <a:xfrm>
              <a:off x="5657850" y="6688137"/>
              <a:ext cx="153988" cy="153988"/>
            </a:xfrm>
            <a:custGeom>
              <a:avLst/>
              <a:gdLst>
                <a:gd name="T0" fmla="*/ 8 w 41"/>
                <a:gd name="T1" fmla="*/ 7 h 41"/>
                <a:gd name="T2" fmla="*/ 34 w 41"/>
                <a:gd name="T3" fmla="*/ 7 h 41"/>
                <a:gd name="T4" fmla="*/ 34 w 41"/>
                <a:gd name="T5" fmla="*/ 33 h 41"/>
                <a:gd name="T6" fmla="*/ 8 w 41"/>
                <a:gd name="T7" fmla="*/ 33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4"/>
                    <a:pt x="41" y="26"/>
                    <a:pt x="34" y="33"/>
                  </a:cubicBezTo>
                  <a:cubicBezTo>
                    <a:pt x="27" y="41"/>
                    <a:pt x="15" y="41"/>
                    <a:pt x="8" y="33"/>
                  </a:cubicBezTo>
                  <a:cubicBezTo>
                    <a:pt x="0" y="26"/>
                    <a:pt x="0" y="14"/>
                    <a:pt x="8"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35" name="Freeform 210"/>
            <p:cNvSpPr>
              <a:spLocks/>
            </p:cNvSpPr>
            <p:nvPr/>
          </p:nvSpPr>
          <p:spPr bwMode="auto">
            <a:xfrm>
              <a:off x="5756275" y="6294437"/>
              <a:ext cx="153988"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5"/>
                    <a:pt x="41" y="27"/>
                    <a:pt x="33" y="34"/>
                  </a:cubicBezTo>
                  <a:cubicBezTo>
                    <a:pt x="26" y="41"/>
                    <a:pt x="14" y="41"/>
                    <a:pt x="7" y="34"/>
                  </a:cubicBezTo>
                  <a:cubicBezTo>
                    <a:pt x="0" y="27"/>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36" name="Freeform 211"/>
            <p:cNvSpPr>
              <a:spLocks/>
            </p:cNvSpPr>
            <p:nvPr/>
          </p:nvSpPr>
          <p:spPr bwMode="auto">
            <a:xfrm>
              <a:off x="6051550" y="6061075"/>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4"/>
                    <a:pt x="41" y="26"/>
                    <a:pt x="34" y="34"/>
                  </a:cubicBezTo>
                  <a:cubicBezTo>
                    <a:pt x="26" y="41"/>
                    <a:pt x="15" y="41"/>
                    <a:pt x="7" y="34"/>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37" name="Freeform 212"/>
            <p:cNvSpPr>
              <a:spLocks/>
            </p:cNvSpPr>
            <p:nvPr/>
          </p:nvSpPr>
          <p:spPr bwMode="auto">
            <a:xfrm>
              <a:off x="6307137" y="7758112"/>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4" y="0"/>
                    <a:pt x="26" y="0"/>
                    <a:pt x="34" y="8"/>
                  </a:cubicBezTo>
                  <a:cubicBezTo>
                    <a:pt x="41" y="15"/>
                    <a:pt x="41" y="27"/>
                    <a:pt x="34" y="34"/>
                  </a:cubicBezTo>
                  <a:cubicBezTo>
                    <a:pt x="26" y="41"/>
                    <a:pt x="14" y="41"/>
                    <a:pt x="7" y="34"/>
                  </a:cubicBezTo>
                  <a:cubicBezTo>
                    <a:pt x="0" y="27"/>
                    <a:pt x="0" y="15"/>
                    <a:pt x="7" y="8"/>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38" name="Freeform 213"/>
            <p:cNvSpPr>
              <a:spLocks/>
            </p:cNvSpPr>
            <p:nvPr/>
          </p:nvSpPr>
          <p:spPr bwMode="auto">
            <a:xfrm>
              <a:off x="3335337" y="8651875"/>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5"/>
                    <a:pt x="41" y="26"/>
                    <a:pt x="34" y="34"/>
                  </a:cubicBezTo>
                  <a:cubicBezTo>
                    <a:pt x="26" y="41"/>
                    <a:pt x="15" y="41"/>
                    <a:pt x="7" y="34"/>
                  </a:cubicBezTo>
                  <a:cubicBezTo>
                    <a:pt x="0" y="26"/>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39" name="Freeform 214"/>
            <p:cNvSpPr>
              <a:spLocks/>
            </p:cNvSpPr>
            <p:nvPr/>
          </p:nvSpPr>
          <p:spPr bwMode="auto">
            <a:xfrm>
              <a:off x="5151437" y="4778375"/>
              <a:ext cx="153988" cy="153988"/>
            </a:xfrm>
            <a:custGeom>
              <a:avLst/>
              <a:gdLst>
                <a:gd name="T0" fmla="*/ 7 w 41"/>
                <a:gd name="T1" fmla="*/ 7 h 41"/>
                <a:gd name="T2" fmla="*/ 33 w 41"/>
                <a:gd name="T3" fmla="*/ 7 h 41"/>
                <a:gd name="T4" fmla="*/ 33 w 41"/>
                <a:gd name="T5" fmla="*/ 33 h 41"/>
                <a:gd name="T6" fmla="*/ 7 w 41"/>
                <a:gd name="T7" fmla="*/ 33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4"/>
                    <a:pt x="41" y="26"/>
                    <a:pt x="33" y="33"/>
                  </a:cubicBezTo>
                  <a:cubicBezTo>
                    <a:pt x="26" y="41"/>
                    <a:pt x="14" y="41"/>
                    <a:pt x="7" y="33"/>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40" name="Freeform 215"/>
            <p:cNvSpPr>
              <a:spLocks/>
            </p:cNvSpPr>
            <p:nvPr/>
          </p:nvSpPr>
          <p:spPr bwMode="auto">
            <a:xfrm>
              <a:off x="974725" y="6267450"/>
              <a:ext cx="247650" cy="252413"/>
            </a:xfrm>
            <a:custGeom>
              <a:avLst/>
              <a:gdLst>
                <a:gd name="T0" fmla="*/ 11 w 66"/>
                <a:gd name="T1" fmla="*/ 12 h 67"/>
                <a:gd name="T2" fmla="*/ 54 w 66"/>
                <a:gd name="T3" fmla="*/ 12 h 67"/>
                <a:gd name="T4" fmla="*/ 54 w 66"/>
                <a:gd name="T5" fmla="*/ 55 h 67"/>
                <a:gd name="T6" fmla="*/ 11 w 66"/>
                <a:gd name="T7" fmla="*/ 55 h 67"/>
                <a:gd name="T8" fmla="*/ 11 w 66"/>
                <a:gd name="T9" fmla="*/ 12 h 67"/>
              </a:gdLst>
              <a:ahLst/>
              <a:cxnLst>
                <a:cxn ang="0">
                  <a:pos x="T0" y="T1"/>
                </a:cxn>
                <a:cxn ang="0">
                  <a:pos x="T2" y="T3"/>
                </a:cxn>
                <a:cxn ang="0">
                  <a:pos x="T4" y="T5"/>
                </a:cxn>
                <a:cxn ang="0">
                  <a:pos x="T6" y="T7"/>
                </a:cxn>
                <a:cxn ang="0">
                  <a:pos x="T8" y="T9"/>
                </a:cxn>
              </a:cxnLst>
              <a:rect l="0" t="0" r="r" b="b"/>
              <a:pathLst>
                <a:path w="66" h="67">
                  <a:moveTo>
                    <a:pt x="11" y="12"/>
                  </a:moveTo>
                  <a:cubicBezTo>
                    <a:pt x="23" y="0"/>
                    <a:pt x="42" y="0"/>
                    <a:pt x="54" y="12"/>
                  </a:cubicBezTo>
                  <a:cubicBezTo>
                    <a:pt x="66" y="24"/>
                    <a:pt x="66" y="43"/>
                    <a:pt x="54" y="55"/>
                  </a:cubicBezTo>
                  <a:cubicBezTo>
                    <a:pt x="42" y="67"/>
                    <a:pt x="23" y="67"/>
                    <a:pt x="11" y="55"/>
                  </a:cubicBezTo>
                  <a:cubicBezTo>
                    <a:pt x="0" y="43"/>
                    <a:pt x="0" y="24"/>
                    <a:pt x="11" y="12"/>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41" name="Freeform 216"/>
            <p:cNvSpPr>
              <a:spLocks/>
            </p:cNvSpPr>
            <p:nvPr/>
          </p:nvSpPr>
          <p:spPr bwMode="auto">
            <a:xfrm>
              <a:off x="1019175" y="6316662"/>
              <a:ext cx="153988" cy="153988"/>
            </a:xfrm>
            <a:custGeom>
              <a:avLst/>
              <a:gdLst>
                <a:gd name="T0" fmla="*/ 8 w 41"/>
                <a:gd name="T1" fmla="*/ 7 h 41"/>
                <a:gd name="T2" fmla="*/ 34 w 41"/>
                <a:gd name="T3" fmla="*/ 7 h 41"/>
                <a:gd name="T4" fmla="*/ 34 w 41"/>
                <a:gd name="T5" fmla="*/ 33 h 41"/>
                <a:gd name="T6" fmla="*/ 8 w 41"/>
                <a:gd name="T7" fmla="*/ 33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4"/>
                    <a:pt x="41" y="26"/>
                    <a:pt x="34" y="33"/>
                  </a:cubicBezTo>
                  <a:cubicBezTo>
                    <a:pt x="27" y="41"/>
                    <a:pt x="15" y="41"/>
                    <a:pt x="8" y="33"/>
                  </a:cubicBezTo>
                  <a:cubicBezTo>
                    <a:pt x="0" y="26"/>
                    <a:pt x="0" y="14"/>
                    <a:pt x="8"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2" name="Freeform 217"/>
            <p:cNvSpPr>
              <a:spLocks/>
            </p:cNvSpPr>
            <p:nvPr/>
          </p:nvSpPr>
          <p:spPr bwMode="auto">
            <a:xfrm>
              <a:off x="4321175" y="7018337"/>
              <a:ext cx="698500" cy="436563"/>
            </a:xfrm>
            <a:custGeom>
              <a:avLst/>
              <a:gdLst>
                <a:gd name="T0" fmla="*/ 0 w 440"/>
                <a:gd name="T1" fmla="*/ 275 h 275"/>
                <a:gd name="T2" fmla="*/ 275 w 440"/>
                <a:gd name="T3" fmla="*/ 0 h 275"/>
                <a:gd name="T4" fmla="*/ 440 w 440"/>
                <a:gd name="T5" fmla="*/ 0 h 275"/>
              </a:gdLst>
              <a:ahLst/>
              <a:cxnLst>
                <a:cxn ang="0">
                  <a:pos x="T0" y="T1"/>
                </a:cxn>
                <a:cxn ang="0">
                  <a:pos x="T2" y="T3"/>
                </a:cxn>
                <a:cxn ang="0">
                  <a:pos x="T4" y="T5"/>
                </a:cxn>
              </a:cxnLst>
              <a:rect l="0" t="0" r="r" b="b"/>
              <a:pathLst>
                <a:path w="440" h="275">
                  <a:moveTo>
                    <a:pt x="0" y="275"/>
                  </a:moveTo>
                  <a:lnTo>
                    <a:pt x="275" y="0"/>
                  </a:lnTo>
                  <a:lnTo>
                    <a:pt x="440"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43" name="Freeform 218"/>
            <p:cNvSpPr>
              <a:spLocks/>
            </p:cNvSpPr>
            <p:nvPr/>
          </p:nvSpPr>
          <p:spPr bwMode="auto">
            <a:xfrm>
              <a:off x="4978400" y="6943725"/>
              <a:ext cx="153988" cy="153988"/>
            </a:xfrm>
            <a:custGeom>
              <a:avLst/>
              <a:gdLst>
                <a:gd name="T0" fmla="*/ 8 w 41"/>
                <a:gd name="T1" fmla="*/ 7 h 41"/>
                <a:gd name="T2" fmla="*/ 34 w 41"/>
                <a:gd name="T3" fmla="*/ 7 h 41"/>
                <a:gd name="T4" fmla="*/ 34 w 41"/>
                <a:gd name="T5" fmla="*/ 33 h 41"/>
                <a:gd name="T6" fmla="*/ 8 w 41"/>
                <a:gd name="T7" fmla="*/ 33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4"/>
                    <a:pt x="41" y="26"/>
                    <a:pt x="34" y="33"/>
                  </a:cubicBezTo>
                  <a:cubicBezTo>
                    <a:pt x="27" y="41"/>
                    <a:pt x="15" y="41"/>
                    <a:pt x="8" y="33"/>
                  </a:cubicBezTo>
                  <a:cubicBezTo>
                    <a:pt x="0" y="26"/>
                    <a:pt x="0" y="14"/>
                    <a:pt x="8"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44" name="Freeform 219"/>
            <p:cNvSpPr>
              <a:spLocks/>
            </p:cNvSpPr>
            <p:nvPr/>
          </p:nvSpPr>
          <p:spPr bwMode="auto">
            <a:xfrm>
              <a:off x="4235450" y="7386637"/>
              <a:ext cx="153988" cy="153988"/>
            </a:xfrm>
            <a:custGeom>
              <a:avLst/>
              <a:gdLst>
                <a:gd name="T0" fmla="*/ 8 w 41"/>
                <a:gd name="T1" fmla="*/ 8 h 41"/>
                <a:gd name="T2" fmla="*/ 34 w 41"/>
                <a:gd name="T3" fmla="*/ 8 h 41"/>
                <a:gd name="T4" fmla="*/ 34 w 41"/>
                <a:gd name="T5" fmla="*/ 34 h 41"/>
                <a:gd name="T6" fmla="*/ 8 w 41"/>
                <a:gd name="T7" fmla="*/ 34 h 41"/>
                <a:gd name="T8" fmla="*/ 8 w 41"/>
                <a:gd name="T9" fmla="*/ 8 h 41"/>
              </a:gdLst>
              <a:ahLst/>
              <a:cxnLst>
                <a:cxn ang="0">
                  <a:pos x="T0" y="T1"/>
                </a:cxn>
                <a:cxn ang="0">
                  <a:pos x="T2" y="T3"/>
                </a:cxn>
                <a:cxn ang="0">
                  <a:pos x="T4" y="T5"/>
                </a:cxn>
                <a:cxn ang="0">
                  <a:pos x="T6" y="T7"/>
                </a:cxn>
                <a:cxn ang="0">
                  <a:pos x="T8" y="T9"/>
                </a:cxn>
              </a:cxnLst>
              <a:rect l="0" t="0" r="r" b="b"/>
              <a:pathLst>
                <a:path w="41" h="41">
                  <a:moveTo>
                    <a:pt x="8" y="8"/>
                  </a:moveTo>
                  <a:cubicBezTo>
                    <a:pt x="15" y="0"/>
                    <a:pt x="27" y="0"/>
                    <a:pt x="34" y="8"/>
                  </a:cubicBezTo>
                  <a:cubicBezTo>
                    <a:pt x="41" y="15"/>
                    <a:pt x="41" y="27"/>
                    <a:pt x="34" y="34"/>
                  </a:cubicBezTo>
                  <a:cubicBezTo>
                    <a:pt x="27" y="41"/>
                    <a:pt x="15" y="41"/>
                    <a:pt x="8" y="34"/>
                  </a:cubicBezTo>
                  <a:cubicBezTo>
                    <a:pt x="0" y="27"/>
                    <a:pt x="0" y="15"/>
                    <a:pt x="8" y="8"/>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45" name="Freeform 220"/>
            <p:cNvSpPr>
              <a:spLocks/>
            </p:cNvSpPr>
            <p:nvPr/>
          </p:nvSpPr>
          <p:spPr bwMode="auto">
            <a:xfrm>
              <a:off x="4433887" y="7097712"/>
              <a:ext cx="247650" cy="247650"/>
            </a:xfrm>
            <a:custGeom>
              <a:avLst/>
              <a:gdLst>
                <a:gd name="T0" fmla="*/ 11 w 66"/>
                <a:gd name="T1" fmla="*/ 11 h 66"/>
                <a:gd name="T2" fmla="*/ 54 w 66"/>
                <a:gd name="T3" fmla="*/ 11 h 66"/>
                <a:gd name="T4" fmla="*/ 54 w 66"/>
                <a:gd name="T5" fmla="*/ 54 h 66"/>
                <a:gd name="T6" fmla="*/ 11 w 66"/>
                <a:gd name="T7" fmla="*/ 54 h 66"/>
                <a:gd name="T8" fmla="*/ 11 w 66"/>
                <a:gd name="T9" fmla="*/ 11 h 66"/>
              </a:gdLst>
              <a:ahLst/>
              <a:cxnLst>
                <a:cxn ang="0">
                  <a:pos x="T0" y="T1"/>
                </a:cxn>
                <a:cxn ang="0">
                  <a:pos x="T2" y="T3"/>
                </a:cxn>
                <a:cxn ang="0">
                  <a:pos x="T4" y="T5"/>
                </a:cxn>
                <a:cxn ang="0">
                  <a:pos x="T6" y="T7"/>
                </a:cxn>
                <a:cxn ang="0">
                  <a:pos x="T8" y="T9"/>
                </a:cxn>
              </a:cxnLst>
              <a:rect l="0" t="0" r="r" b="b"/>
              <a:pathLst>
                <a:path w="66" h="66">
                  <a:moveTo>
                    <a:pt x="11" y="11"/>
                  </a:moveTo>
                  <a:cubicBezTo>
                    <a:pt x="23" y="0"/>
                    <a:pt x="42" y="0"/>
                    <a:pt x="54" y="11"/>
                  </a:cubicBezTo>
                  <a:cubicBezTo>
                    <a:pt x="66" y="23"/>
                    <a:pt x="66" y="42"/>
                    <a:pt x="54" y="54"/>
                  </a:cubicBezTo>
                  <a:cubicBezTo>
                    <a:pt x="42" y="66"/>
                    <a:pt x="23" y="66"/>
                    <a:pt x="11" y="54"/>
                  </a:cubicBezTo>
                  <a:cubicBezTo>
                    <a:pt x="0" y="42"/>
                    <a:pt x="0" y="23"/>
                    <a:pt x="11" y="11"/>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46" name="Freeform 221"/>
            <p:cNvSpPr>
              <a:spLocks/>
            </p:cNvSpPr>
            <p:nvPr/>
          </p:nvSpPr>
          <p:spPr bwMode="auto">
            <a:xfrm>
              <a:off x="4479925" y="7142162"/>
              <a:ext cx="153988" cy="153988"/>
            </a:xfrm>
            <a:custGeom>
              <a:avLst/>
              <a:gdLst>
                <a:gd name="T0" fmla="*/ 8 w 41"/>
                <a:gd name="T1" fmla="*/ 8 h 41"/>
                <a:gd name="T2" fmla="*/ 34 w 41"/>
                <a:gd name="T3" fmla="*/ 8 h 41"/>
                <a:gd name="T4" fmla="*/ 34 w 41"/>
                <a:gd name="T5" fmla="*/ 34 h 41"/>
                <a:gd name="T6" fmla="*/ 8 w 41"/>
                <a:gd name="T7" fmla="*/ 34 h 41"/>
                <a:gd name="T8" fmla="*/ 8 w 41"/>
                <a:gd name="T9" fmla="*/ 8 h 41"/>
              </a:gdLst>
              <a:ahLst/>
              <a:cxnLst>
                <a:cxn ang="0">
                  <a:pos x="T0" y="T1"/>
                </a:cxn>
                <a:cxn ang="0">
                  <a:pos x="T2" y="T3"/>
                </a:cxn>
                <a:cxn ang="0">
                  <a:pos x="T4" y="T5"/>
                </a:cxn>
                <a:cxn ang="0">
                  <a:pos x="T6" y="T7"/>
                </a:cxn>
                <a:cxn ang="0">
                  <a:pos x="T8" y="T9"/>
                </a:cxn>
              </a:cxnLst>
              <a:rect l="0" t="0" r="r" b="b"/>
              <a:pathLst>
                <a:path w="41" h="41">
                  <a:moveTo>
                    <a:pt x="8" y="8"/>
                  </a:moveTo>
                  <a:cubicBezTo>
                    <a:pt x="15" y="0"/>
                    <a:pt x="27" y="0"/>
                    <a:pt x="34" y="8"/>
                  </a:cubicBezTo>
                  <a:cubicBezTo>
                    <a:pt x="41" y="15"/>
                    <a:pt x="41" y="27"/>
                    <a:pt x="34" y="34"/>
                  </a:cubicBezTo>
                  <a:cubicBezTo>
                    <a:pt x="27" y="41"/>
                    <a:pt x="15" y="41"/>
                    <a:pt x="8" y="34"/>
                  </a:cubicBezTo>
                  <a:cubicBezTo>
                    <a:pt x="0" y="27"/>
                    <a:pt x="0" y="15"/>
                    <a:pt x="8"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7" name="Freeform 222"/>
            <p:cNvSpPr>
              <a:spLocks/>
            </p:cNvSpPr>
            <p:nvPr/>
          </p:nvSpPr>
          <p:spPr bwMode="auto">
            <a:xfrm>
              <a:off x="2719387" y="2825750"/>
              <a:ext cx="828675" cy="219075"/>
            </a:xfrm>
            <a:custGeom>
              <a:avLst/>
              <a:gdLst>
                <a:gd name="T0" fmla="*/ 522 w 522"/>
                <a:gd name="T1" fmla="*/ 135 h 138"/>
                <a:gd name="T2" fmla="*/ 135 w 522"/>
                <a:gd name="T3" fmla="*/ 138 h 138"/>
                <a:gd name="T4" fmla="*/ 0 w 522"/>
                <a:gd name="T5" fmla="*/ 0 h 138"/>
              </a:gdLst>
              <a:ahLst/>
              <a:cxnLst>
                <a:cxn ang="0">
                  <a:pos x="T0" y="T1"/>
                </a:cxn>
                <a:cxn ang="0">
                  <a:pos x="T2" y="T3"/>
                </a:cxn>
                <a:cxn ang="0">
                  <a:pos x="T4" y="T5"/>
                </a:cxn>
              </a:cxnLst>
              <a:rect l="0" t="0" r="r" b="b"/>
              <a:pathLst>
                <a:path w="522" h="138">
                  <a:moveTo>
                    <a:pt x="522" y="135"/>
                  </a:moveTo>
                  <a:lnTo>
                    <a:pt x="135" y="138"/>
                  </a:lnTo>
                  <a:lnTo>
                    <a:pt x="0"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48" name="Oval 223"/>
            <p:cNvSpPr>
              <a:spLocks noChangeArrowheads="1"/>
            </p:cNvSpPr>
            <p:nvPr/>
          </p:nvSpPr>
          <p:spPr bwMode="auto">
            <a:xfrm>
              <a:off x="2647950" y="2767012"/>
              <a:ext cx="142875" cy="138113"/>
            </a:xfrm>
            <a:prstGeom prst="ellipse">
              <a:avLst/>
            </a:pr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49" name="Oval 224"/>
            <p:cNvSpPr>
              <a:spLocks noChangeArrowheads="1"/>
            </p:cNvSpPr>
            <p:nvPr/>
          </p:nvSpPr>
          <p:spPr bwMode="auto">
            <a:xfrm>
              <a:off x="3489325" y="2976562"/>
              <a:ext cx="141288" cy="138113"/>
            </a:xfrm>
            <a:prstGeom prst="ellipse">
              <a:avLst/>
            </a:pr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50" name="Freeform 225"/>
            <p:cNvSpPr>
              <a:spLocks/>
            </p:cNvSpPr>
            <p:nvPr/>
          </p:nvSpPr>
          <p:spPr bwMode="auto">
            <a:xfrm>
              <a:off x="3101975" y="2932112"/>
              <a:ext cx="225425" cy="228600"/>
            </a:xfrm>
            <a:custGeom>
              <a:avLst/>
              <a:gdLst>
                <a:gd name="T0" fmla="*/ 30 w 60"/>
                <a:gd name="T1" fmla="*/ 61 h 61"/>
                <a:gd name="T2" fmla="*/ 0 w 60"/>
                <a:gd name="T3" fmla="*/ 30 h 61"/>
                <a:gd name="T4" fmla="*/ 30 w 60"/>
                <a:gd name="T5" fmla="*/ 0 h 61"/>
                <a:gd name="T6" fmla="*/ 60 w 60"/>
                <a:gd name="T7" fmla="*/ 30 h 61"/>
                <a:gd name="T8" fmla="*/ 30 w 60"/>
                <a:gd name="T9" fmla="*/ 61 h 61"/>
              </a:gdLst>
              <a:ahLst/>
              <a:cxnLst>
                <a:cxn ang="0">
                  <a:pos x="T0" y="T1"/>
                </a:cxn>
                <a:cxn ang="0">
                  <a:pos x="T2" y="T3"/>
                </a:cxn>
                <a:cxn ang="0">
                  <a:pos x="T4" y="T5"/>
                </a:cxn>
                <a:cxn ang="0">
                  <a:pos x="T6" y="T7"/>
                </a:cxn>
                <a:cxn ang="0">
                  <a:pos x="T8" y="T9"/>
                </a:cxn>
              </a:cxnLst>
              <a:rect l="0" t="0" r="r" b="b"/>
              <a:pathLst>
                <a:path w="60" h="61">
                  <a:moveTo>
                    <a:pt x="30" y="61"/>
                  </a:moveTo>
                  <a:cubicBezTo>
                    <a:pt x="13" y="61"/>
                    <a:pt x="0" y="47"/>
                    <a:pt x="0" y="30"/>
                  </a:cubicBezTo>
                  <a:cubicBezTo>
                    <a:pt x="0" y="14"/>
                    <a:pt x="13" y="0"/>
                    <a:pt x="30" y="0"/>
                  </a:cubicBezTo>
                  <a:cubicBezTo>
                    <a:pt x="47" y="0"/>
                    <a:pt x="60" y="13"/>
                    <a:pt x="60" y="30"/>
                  </a:cubicBezTo>
                  <a:cubicBezTo>
                    <a:pt x="60" y="47"/>
                    <a:pt x="47" y="61"/>
                    <a:pt x="30" y="61"/>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51" name="Oval 226"/>
            <p:cNvSpPr>
              <a:spLocks noChangeArrowheads="1"/>
            </p:cNvSpPr>
            <p:nvPr/>
          </p:nvSpPr>
          <p:spPr bwMode="auto">
            <a:xfrm>
              <a:off x="3143250" y="2976562"/>
              <a:ext cx="142875" cy="138113"/>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2" name="Freeform 227"/>
            <p:cNvSpPr>
              <a:spLocks/>
            </p:cNvSpPr>
            <p:nvPr/>
          </p:nvSpPr>
          <p:spPr bwMode="auto">
            <a:xfrm>
              <a:off x="8135937" y="525462"/>
              <a:ext cx="3497263" cy="3978275"/>
            </a:xfrm>
            <a:custGeom>
              <a:avLst/>
              <a:gdLst>
                <a:gd name="T0" fmla="*/ 0 w 2203"/>
                <a:gd name="T1" fmla="*/ 2504 h 2506"/>
                <a:gd name="T2" fmla="*/ 163 w 2203"/>
                <a:gd name="T3" fmla="*/ 2506 h 2506"/>
                <a:gd name="T4" fmla="*/ 399 w 2203"/>
                <a:gd name="T5" fmla="*/ 2270 h 2506"/>
                <a:gd name="T6" fmla="*/ 399 w 2203"/>
                <a:gd name="T7" fmla="*/ 1804 h 2506"/>
                <a:gd name="T8" fmla="*/ 2203 w 2203"/>
                <a:gd name="T9" fmla="*/ 0 h 2506"/>
              </a:gdLst>
              <a:ahLst/>
              <a:cxnLst>
                <a:cxn ang="0">
                  <a:pos x="T0" y="T1"/>
                </a:cxn>
                <a:cxn ang="0">
                  <a:pos x="T2" y="T3"/>
                </a:cxn>
                <a:cxn ang="0">
                  <a:pos x="T4" y="T5"/>
                </a:cxn>
                <a:cxn ang="0">
                  <a:pos x="T6" y="T7"/>
                </a:cxn>
                <a:cxn ang="0">
                  <a:pos x="T8" y="T9"/>
                </a:cxn>
              </a:cxnLst>
              <a:rect l="0" t="0" r="r" b="b"/>
              <a:pathLst>
                <a:path w="2203" h="2506">
                  <a:moveTo>
                    <a:pt x="0" y="2504"/>
                  </a:moveTo>
                  <a:lnTo>
                    <a:pt x="163" y="2506"/>
                  </a:lnTo>
                  <a:lnTo>
                    <a:pt x="399" y="2270"/>
                  </a:lnTo>
                  <a:lnTo>
                    <a:pt x="399" y="1804"/>
                  </a:lnTo>
                  <a:lnTo>
                    <a:pt x="2203"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53" name="Freeform 228"/>
            <p:cNvSpPr>
              <a:spLocks/>
            </p:cNvSpPr>
            <p:nvPr/>
          </p:nvSpPr>
          <p:spPr bwMode="auto">
            <a:xfrm>
              <a:off x="8023225" y="4429125"/>
              <a:ext cx="153988" cy="153988"/>
            </a:xfrm>
            <a:custGeom>
              <a:avLst/>
              <a:gdLst>
                <a:gd name="T0" fmla="*/ 34 w 41"/>
                <a:gd name="T1" fmla="*/ 34 h 41"/>
                <a:gd name="T2" fmla="*/ 8 w 41"/>
                <a:gd name="T3" fmla="*/ 34 h 41"/>
                <a:gd name="T4" fmla="*/ 8 w 41"/>
                <a:gd name="T5" fmla="*/ 8 h 41"/>
                <a:gd name="T6" fmla="*/ 34 w 41"/>
                <a:gd name="T7" fmla="*/ 8 h 41"/>
                <a:gd name="T8" fmla="*/ 34 w 41"/>
                <a:gd name="T9" fmla="*/ 34 h 41"/>
              </a:gdLst>
              <a:ahLst/>
              <a:cxnLst>
                <a:cxn ang="0">
                  <a:pos x="T0" y="T1"/>
                </a:cxn>
                <a:cxn ang="0">
                  <a:pos x="T2" y="T3"/>
                </a:cxn>
                <a:cxn ang="0">
                  <a:pos x="T4" y="T5"/>
                </a:cxn>
                <a:cxn ang="0">
                  <a:pos x="T6" y="T7"/>
                </a:cxn>
                <a:cxn ang="0">
                  <a:pos x="T8" y="T9"/>
                </a:cxn>
              </a:cxnLst>
              <a:rect l="0" t="0" r="r" b="b"/>
              <a:pathLst>
                <a:path w="41" h="41">
                  <a:moveTo>
                    <a:pt x="34" y="34"/>
                  </a:moveTo>
                  <a:cubicBezTo>
                    <a:pt x="27" y="41"/>
                    <a:pt x="15" y="41"/>
                    <a:pt x="8" y="34"/>
                  </a:cubicBezTo>
                  <a:cubicBezTo>
                    <a:pt x="0" y="27"/>
                    <a:pt x="0" y="15"/>
                    <a:pt x="8" y="8"/>
                  </a:cubicBezTo>
                  <a:cubicBezTo>
                    <a:pt x="15" y="0"/>
                    <a:pt x="27" y="0"/>
                    <a:pt x="34" y="8"/>
                  </a:cubicBezTo>
                  <a:cubicBezTo>
                    <a:pt x="41" y="15"/>
                    <a:pt x="41" y="27"/>
                    <a:pt x="34" y="34"/>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54" name="Freeform 229"/>
            <p:cNvSpPr>
              <a:spLocks/>
            </p:cNvSpPr>
            <p:nvPr/>
          </p:nvSpPr>
          <p:spPr bwMode="auto">
            <a:xfrm>
              <a:off x="7404100" y="252412"/>
              <a:ext cx="4278313" cy="4368800"/>
            </a:xfrm>
            <a:custGeom>
              <a:avLst/>
              <a:gdLst>
                <a:gd name="T0" fmla="*/ 0 w 2695"/>
                <a:gd name="T1" fmla="*/ 2747 h 2752"/>
                <a:gd name="T2" fmla="*/ 163 w 2695"/>
                <a:gd name="T3" fmla="*/ 2752 h 2752"/>
                <a:gd name="T4" fmla="*/ 439 w 2695"/>
                <a:gd name="T5" fmla="*/ 2475 h 2752"/>
                <a:gd name="T6" fmla="*/ 584 w 2695"/>
                <a:gd name="T7" fmla="*/ 2477 h 2752"/>
                <a:gd name="T8" fmla="*/ 785 w 2695"/>
                <a:gd name="T9" fmla="*/ 2276 h 2752"/>
                <a:gd name="T10" fmla="*/ 785 w 2695"/>
                <a:gd name="T11" fmla="*/ 1910 h 2752"/>
                <a:gd name="T12" fmla="*/ 2695 w 2695"/>
                <a:gd name="T13" fmla="*/ 0 h 2752"/>
              </a:gdLst>
              <a:ahLst/>
              <a:cxnLst>
                <a:cxn ang="0">
                  <a:pos x="T0" y="T1"/>
                </a:cxn>
                <a:cxn ang="0">
                  <a:pos x="T2" y="T3"/>
                </a:cxn>
                <a:cxn ang="0">
                  <a:pos x="T4" y="T5"/>
                </a:cxn>
                <a:cxn ang="0">
                  <a:pos x="T6" y="T7"/>
                </a:cxn>
                <a:cxn ang="0">
                  <a:pos x="T8" y="T9"/>
                </a:cxn>
                <a:cxn ang="0">
                  <a:pos x="T10" y="T11"/>
                </a:cxn>
                <a:cxn ang="0">
                  <a:pos x="T12" y="T13"/>
                </a:cxn>
              </a:cxnLst>
              <a:rect l="0" t="0" r="r" b="b"/>
              <a:pathLst>
                <a:path w="2695" h="2752">
                  <a:moveTo>
                    <a:pt x="0" y="2747"/>
                  </a:moveTo>
                  <a:lnTo>
                    <a:pt x="163" y="2752"/>
                  </a:lnTo>
                  <a:lnTo>
                    <a:pt x="439" y="2475"/>
                  </a:lnTo>
                  <a:lnTo>
                    <a:pt x="584" y="2477"/>
                  </a:lnTo>
                  <a:lnTo>
                    <a:pt x="785" y="2276"/>
                  </a:lnTo>
                  <a:lnTo>
                    <a:pt x="785" y="1910"/>
                  </a:lnTo>
                  <a:lnTo>
                    <a:pt x="2695"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55" name="Freeform 230"/>
            <p:cNvSpPr>
              <a:spLocks/>
            </p:cNvSpPr>
            <p:nvPr/>
          </p:nvSpPr>
          <p:spPr bwMode="auto">
            <a:xfrm>
              <a:off x="7291387" y="4549775"/>
              <a:ext cx="153988" cy="153988"/>
            </a:xfrm>
            <a:custGeom>
              <a:avLst/>
              <a:gdLst>
                <a:gd name="T0" fmla="*/ 34 w 41"/>
                <a:gd name="T1" fmla="*/ 33 h 41"/>
                <a:gd name="T2" fmla="*/ 8 w 41"/>
                <a:gd name="T3" fmla="*/ 33 h 41"/>
                <a:gd name="T4" fmla="*/ 8 w 41"/>
                <a:gd name="T5" fmla="*/ 7 h 41"/>
                <a:gd name="T6" fmla="*/ 34 w 41"/>
                <a:gd name="T7" fmla="*/ 7 h 41"/>
                <a:gd name="T8" fmla="*/ 34 w 41"/>
                <a:gd name="T9" fmla="*/ 33 h 41"/>
              </a:gdLst>
              <a:ahLst/>
              <a:cxnLst>
                <a:cxn ang="0">
                  <a:pos x="T0" y="T1"/>
                </a:cxn>
                <a:cxn ang="0">
                  <a:pos x="T2" y="T3"/>
                </a:cxn>
                <a:cxn ang="0">
                  <a:pos x="T4" y="T5"/>
                </a:cxn>
                <a:cxn ang="0">
                  <a:pos x="T6" y="T7"/>
                </a:cxn>
                <a:cxn ang="0">
                  <a:pos x="T8" y="T9"/>
                </a:cxn>
              </a:cxnLst>
              <a:rect l="0" t="0" r="r" b="b"/>
              <a:pathLst>
                <a:path w="41" h="41">
                  <a:moveTo>
                    <a:pt x="34" y="33"/>
                  </a:moveTo>
                  <a:cubicBezTo>
                    <a:pt x="27" y="41"/>
                    <a:pt x="15" y="41"/>
                    <a:pt x="8" y="33"/>
                  </a:cubicBezTo>
                  <a:cubicBezTo>
                    <a:pt x="0" y="26"/>
                    <a:pt x="0" y="14"/>
                    <a:pt x="8" y="7"/>
                  </a:cubicBezTo>
                  <a:cubicBezTo>
                    <a:pt x="15" y="0"/>
                    <a:pt x="27" y="0"/>
                    <a:pt x="34" y="7"/>
                  </a:cubicBezTo>
                  <a:cubicBezTo>
                    <a:pt x="41" y="14"/>
                    <a:pt x="41" y="26"/>
                    <a:pt x="34" y="33"/>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56" name="Freeform 231"/>
            <p:cNvSpPr>
              <a:spLocks/>
            </p:cNvSpPr>
            <p:nvPr/>
          </p:nvSpPr>
          <p:spPr bwMode="auto">
            <a:xfrm>
              <a:off x="7740650" y="4297362"/>
              <a:ext cx="252413" cy="252413"/>
            </a:xfrm>
            <a:custGeom>
              <a:avLst/>
              <a:gdLst>
                <a:gd name="T0" fmla="*/ 55 w 67"/>
                <a:gd name="T1" fmla="*/ 55 h 67"/>
                <a:gd name="T2" fmla="*/ 12 w 67"/>
                <a:gd name="T3" fmla="*/ 55 h 67"/>
                <a:gd name="T4" fmla="*/ 12 w 67"/>
                <a:gd name="T5" fmla="*/ 12 h 67"/>
                <a:gd name="T6" fmla="*/ 55 w 67"/>
                <a:gd name="T7" fmla="*/ 12 h 67"/>
                <a:gd name="T8" fmla="*/ 55 w 67"/>
                <a:gd name="T9" fmla="*/ 55 h 67"/>
              </a:gdLst>
              <a:ahLst/>
              <a:cxnLst>
                <a:cxn ang="0">
                  <a:pos x="T0" y="T1"/>
                </a:cxn>
                <a:cxn ang="0">
                  <a:pos x="T2" y="T3"/>
                </a:cxn>
                <a:cxn ang="0">
                  <a:pos x="T4" y="T5"/>
                </a:cxn>
                <a:cxn ang="0">
                  <a:pos x="T6" y="T7"/>
                </a:cxn>
                <a:cxn ang="0">
                  <a:pos x="T8" y="T9"/>
                </a:cxn>
              </a:cxnLst>
              <a:rect l="0" t="0" r="r" b="b"/>
              <a:pathLst>
                <a:path w="67" h="67">
                  <a:moveTo>
                    <a:pt x="55" y="55"/>
                  </a:moveTo>
                  <a:cubicBezTo>
                    <a:pt x="43" y="67"/>
                    <a:pt x="24" y="67"/>
                    <a:pt x="12" y="55"/>
                  </a:cubicBezTo>
                  <a:cubicBezTo>
                    <a:pt x="0" y="43"/>
                    <a:pt x="0" y="24"/>
                    <a:pt x="12" y="12"/>
                  </a:cubicBezTo>
                  <a:cubicBezTo>
                    <a:pt x="24" y="0"/>
                    <a:pt x="43" y="0"/>
                    <a:pt x="55" y="12"/>
                  </a:cubicBezTo>
                  <a:cubicBezTo>
                    <a:pt x="67" y="24"/>
                    <a:pt x="67" y="43"/>
                    <a:pt x="55" y="55"/>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57" name="Freeform 232"/>
            <p:cNvSpPr>
              <a:spLocks/>
            </p:cNvSpPr>
            <p:nvPr/>
          </p:nvSpPr>
          <p:spPr bwMode="auto">
            <a:xfrm>
              <a:off x="7789862" y="4346575"/>
              <a:ext cx="153988" cy="153988"/>
            </a:xfrm>
            <a:custGeom>
              <a:avLst/>
              <a:gdLst>
                <a:gd name="T0" fmla="*/ 34 w 41"/>
                <a:gd name="T1" fmla="*/ 34 h 41"/>
                <a:gd name="T2" fmla="*/ 7 w 41"/>
                <a:gd name="T3" fmla="*/ 34 h 41"/>
                <a:gd name="T4" fmla="*/ 7 w 41"/>
                <a:gd name="T5" fmla="*/ 7 h 41"/>
                <a:gd name="T6" fmla="*/ 34 w 41"/>
                <a:gd name="T7" fmla="*/ 7 h 41"/>
                <a:gd name="T8" fmla="*/ 34 w 41"/>
                <a:gd name="T9" fmla="*/ 34 h 41"/>
              </a:gdLst>
              <a:ahLst/>
              <a:cxnLst>
                <a:cxn ang="0">
                  <a:pos x="T0" y="T1"/>
                </a:cxn>
                <a:cxn ang="0">
                  <a:pos x="T2" y="T3"/>
                </a:cxn>
                <a:cxn ang="0">
                  <a:pos x="T4" y="T5"/>
                </a:cxn>
                <a:cxn ang="0">
                  <a:pos x="T6" y="T7"/>
                </a:cxn>
                <a:cxn ang="0">
                  <a:pos x="T8" y="T9"/>
                </a:cxn>
              </a:cxnLst>
              <a:rect l="0" t="0" r="r" b="b"/>
              <a:pathLst>
                <a:path w="41" h="41">
                  <a:moveTo>
                    <a:pt x="34" y="34"/>
                  </a:moveTo>
                  <a:cubicBezTo>
                    <a:pt x="27" y="41"/>
                    <a:pt x="15" y="41"/>
                    <a:pt x="7" y="34"/>
                  </a:cubicBezTo>
                  <a:cubicBezTo>
                    <a:pt x="0" y="26"/>
                    <a:pt x="0" y="14"/>
                    <a:pt x="7" y="7"/>
                  </a:cubicBezTo>
                  <a:cubicBezTo>
                    <a:pt x="15" y="0"/>
                    <a:pt x="27" y="0"/>
                    <a:pt x="34" y="7"/>
                  </a:cubicBezTo>
                  <a:cubicBezTo>
                    <a:pt x="41" y="14"/>
                    <a:pt x="41" y="26"/>
                    <a:pt x="34" y="3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8" name="Freeform 233"/>
            <p:cNvSpPr>
              <a:spLocks/>
            </p:cNvSpPr>
            <p:nvPr/>
          </p:nvSpPr>
          <p:spPr bwMode="auto">
            <a:xfrm>
              <a:off x="8851900" y="7075487"/>
              <a:ext cx="252413" cy="250825"/>
            </a:xfrm>
            <a:custGeom>
              <a:avLst/>
              <a:gdLst>
                <a:gd name="T0" fmla="*/ 55 w 67"/>
                <a:gd name="T1" fmla="*/ 55 h 67"/>
                <a:gd name="T2" fmla="*/ 12 w 67"/>
                <a:gd name="T3" fmla="*/ 55 h 67"/>
                <a:gd name="T4" fmla="*/ 12 w 67"/>
                <a:gd name="T5" fmla="*/ 12 h 67"/>
                <a:gd name="T6" fmla="*/ 55 w 67"/>
                <a:gd name="T7" fmla="*/ 12 h 67"/>
                <a:gd name="T8" fmla="*/ 55 w 67"/>
                <a:gd name="T9" fmla="*/ 55 h 67"/>
              </a:gdLst>
              <a:ahLst/>
              <a:cxnLst>
                <a:cxn ang="0">
                  <a:pos x="T0" y="T1"/>
                </a:cxn>
                <a:cxn ang="0">
                  <a:pos x="T2" y="T3"/>
                </a:cxn>
                <a:cxn ang="0">
                  <a:pos x="T4" y="T5"/>
                </a:cxn>
                <a:cxn ang="0">
                  <a:pos x="T6" y="T7"/>
                </a:cxn>
                <a:cxn ang="0">
                  <a:pos x="T8" y="T9"/>
                </a:cxn>
              </a:cxnLst>
              <a:rect l="0" t="0" r="r" b="b"/>
              <a:pathLst>
                <a:path w="67" h="67">
                  <a:moveTo>
                    <a:pt x="55" y="55"/>
                  </a:moveTo>
                  <a:cubicBezTo>
                    <a:pt x="43" y="67"/>
                    <a:pt x="24" y="67"/>
                    <a:pt x="12" y="55"/>
                  </a:cubicBezTo>
                  <a:cubicBezTo>
                    <a:pt x="0" y="43"/>
                    <a:pt x="0" y="24"/>
                    <a:pt x="12" y="12"/>
                  </a:cubicBezTo>
                  <a:cubicBezTo>
                    <a:pt x="24" y="0"/>
                    <a:pt x="43" y="0"/>
                    <a:pt x="55" y="12"/>
                  </a:cubicBezTo>
                  <a:cubicBezTo>
                    <a:pt x="67" y="24"/>
                    <a:pt x="67" y="43"/>
                    <a:pt x="55" y="55"/>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59" name="Freeform 234"/>
            <p:cNvSpPr>
              <a:spLocks/>
            </p:cNvSpPr>
            <p:nvPr/>
          </p:nvSpPr>
          <p:spPr bwMode="auto">
            <a:xfrm>
              <a:off x="8901112" y="7123112"/>
              <a:ext cx="153988" cy="153988"/>
            </a:xfrm>
            <a:custGeom>
              <a:avLst/>
              <a:gdLst>
                <a:gd name="T0" fmla="*/ 34 w 41"/>
                <a:gd name="T1" fmla="*/ 34 h 41"/>
                <a:gd name="T2" fmla="*/ 7 w 41"/>
                <a:gd name="T3" fmla="*/ 34 h 41"/>
                <a:gd name="T4" fmla="*/ 7 w 41"/>
                <a:gd name="T5" fmla="*/ 7 h 41"/>
                <a:gd name="T6" fmla="*/ 34 w 41"/>
                <a:gd name="T7" fmla="*/ 7 h 41"/>
                <a:gd name="T8" fmla="*/ 34 w 41"/>
                <a:gd name="T9" fmla="*/ 34 h 41"/>
              </a:gdLst>
              <a:ahLst/>
              <a:cxnLst>
                <a:cxn ang="0">
                  <a:pos x="T0" y="T1"/>
                </a:cxn>
                <a:cxn ang="0">
                  <a:pos x="T2" y="T3"/>
                </a:cxn>
                <a:cxn ang="0">
                  <a:pos x="T4" y="T5"/>
                </a:cxn>
                <a:cxn ang="0">
                  <a:pos x="T6" y="T7"/>
                </a:cxn>
                <a:cxn ang="0">
                  <a:pos x="T8" y="T9"/>
                </a:cxn>
              </a:cxnLst>
              <a:rect l="0" t="0" r="r" b="b"/>
              <a:pathLst>
                <a:path w="41" h="41">
                  <a:moveTo>
                    <a:pt x="34" y="34"/>
                  </a:moveTo>
                  <a:cubicBezTo>
                    <a:pt x="27" y="41"/>
                    <a:pt x="15" y="41"/>
                    <a:pt x="7" y="34"/>
                  </a:cubicBezTo>
                  <a:cubicBezTo>
                    <a:pt x="0" y="26"/>
                    <a:pt x="0" y="14"/>
                    <a:pt x="7" y="7"/>
                  </a:cubicBezTo>
                  <a:cubicBezTo>
                    <a:pt x="15" y="0"/>
                    <a:pt x="27" y="0"/>
                    <a:pt x="34" y="7"/>
                  </a:cubicBezTo>
                  <a:cubicBezTo>
                    <a:pt x="41" y="14"/>
                    <a:pt x="41" y="26"/>
                    <a:pt x="34" y="3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0" name="Freeform 235"/>
            <p:cNvSpPr>
              <a:spLocks/>
            </p:cNvSpPr>
            <p:nvPr/>
          </p:nvSpPr>
          <p:spPr bwMode="auto">
            <a:xfrm>
              <a:off x="9010650" y="5626100"/>
              <a:ext cx="2679700" cy="2717800"/>
            </a:xfrm>
            <a:custGeom>
              <a:avLst/>
              <a:gdLst>
                <a:gd name="T0" fmla="*/ 1688 w 1688"/>
                <a:gd name="T1" fmla="*/ 0 h 1712"/>
                <a:gd name="T2" fmla="*/ 758 w 1688"/>
                <a:gd name="T3" fmla="*/ 929 h 1712"/>
                <a:gd name="T4" fmla="*/ 560 w 1688"/>
                <a:gd name="T5" fmla="*/ 927 h 1712"/>
                <a:gd name="T6" fmla="*/ 101 w 1688"/>
                <a:gd name="T7" fmla="*/ 1386 h 1712"/>
                <a:gd name="T8" fmla="*/ 104 w 1688"/>
                <a:gd name="T9" fmla="*/ 1490 h 1712"/>
                <a:gd name="T10" fmla="*/ 2 w 1688"/>
                <a:gd name="T11" fmla="*/ 1594 h 1712"/>
                <a:gd name="T12" fmla="*/ 0 w 1688"/>
                <a:gd name="T13" fmla="*/ 1662 h 1712"/>
                <a:gd name="T14" fmla="*/ 49 w 1688"/>
                <a:gd name="T15" fmla="*/ 1712 h 17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8" h="1712">
                  <a:moveTo>
                    <a:pt x="1688" y="0"/>
                  </a:moveTo>
                  <a:lnTo>
                    <a:pt x="758" y="929"/>
                  </a:lnTo>
                  <a:lnTo>
                    <a:pt x="560" y="927"/>
                  </a:lnTo>
                  <a:lnTo>
                    <a:pt x="101" y="1386"/>
                  </a:lnTo>
                  <a:lnTo>
                    <a:pt x="104" y="1490"/>
                  </a:lnTo>
                  <a:lnTo>
                    <a:pt x="2" y="1594"/>
                  </a:lnTo>
                  <a:lnTo>
                    <a:pt x="0" y="1662"/>
                  </a:lnTo>
                  <a:lnTo>
                    <a:pt x="49" y="1712"/>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61" name="Freeform 236"/>
            <p:cNvSpPr>
              <a:spLocks/>
            </p:cNvSpPr>
            <p:nvPr/>
          </p:nvSpPr>
          <p:spPr bwMode="auto">
            <a:xfrm>
              <a:off x="9299575" y="5678487"/>
              <a:ext cx="2443163" cy="2503488"/>
            </a:xfrm>
            <a:custGeom>
              <a:avLst/>
              <a:gdLst>
                <a:gd name="T0" fmla="*/ 47 w 1539"/>
                <a:gd name="T1" fmla="*/ 1577 h 1577"/>
                <a:gd name="T2" fmla="*/ 0 w 1539"/>
                <a:gd name="T3" fmla="*/ 1530 h 1577"/>
                <a:gd name="T4" fmla="*/ 4 w 1539"/>
                <a:gd name="T5" fmla="*/ 1348 h 1577"/>
                <a:gd name="T6" fmla="*/ 217 w 1539"/>
                <a:gd name="T7" fmla="*/ 1135 h 1577"/>
                <a:gd name="T8" fmla="*/ 463 w 1539"/>
                <a:gd name="T9" fmla="*/ 1142 h 1577"/>
                <a:gd name="T10" fmla="*/ 508 w 1539"/>
                <a:gd name="T11" fmla="*/ 1097 h 1577"/>
                <a:gd name="T12" fmla="*/ 508 w 1539"/>
                <a:gd name="T13" fmla="*/ 1031 h 1577"/>
                <a:gd name="T14" fmla="*/ 1539 w 1539"/>
                <a:gd name="T15" fmla="*/ 0 h 157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39" h="1577">
                  <a:moveTo>
                    <a:pt x="47" y="1577"/>
                  </a:moveTo>
                  <a:lnTo>
                    <a:pt x="0" y="1530"/>
                  </a:lnTo>
                  <a:lnTo>
                    <a:pt x="4" y="1348"/>
                  </a:lnTo>
                  <a:lnTo>
                    <a:pt x="217" y="1135"/>
                  </a:lnTo>
                  <a:lnTo>
                    <a:pt x="463" y="1142"/>
                  </a:lnTo>
                  <a:lnTo>
                    <a:pt x="508" y="1097"/>
                  </a:lnTo>
                  <a:lnTo>
                    <a:pt x="508" y="1031"/>
                  </a:lnTo>
                  <a:lnTo>
                    <a:pt x="1539"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62" name="Freeform 237"/>
            <p:cNvSpPr>
              <a:spLocks/>
            </p:cNvSpPr>
            <p:nvPr/>
          </p:nvSpPr>
          <p:spPr bwMode="auto">
            <a:xfrm>
              <a:off x="9536112" y="5730875"/>
              <a:ext cx="2259013" cy="2390775"/>
            </a:xfrm>
            <a:custGeom>
              <a:avLst/>
              <a:gdLst>
                <a:gd name="T0" fmla="*/ 0 w 1423"/>
                <a:gd name="T1" fmla="*/ 1506 h 1506"/>
                <a:gd name="T2" fmla="*/ 399 w 1423"/>
                <a:gd name="T3" fmla="*/ 1104 h 1506"/>
                <a:gd name="T4" fmla="*/ 397 w 1423"/>
                <a:gd name="T5" fmla="*/ 1026 h 1506"/>
                <a:gd name="T6" fmla="*/ 1423 w 1423"/>
                <a:gd name="T7" fmla="*/ 0 h 1506"/>
              </a:gdLst>
              <a:ahLst/>
              <a:cxnLst>
                <a:cxn ang="0">
                  <a:pos x="T0" y="T1"/>
                </a:cxn>
                <a:cxn ang="0">
                  <a:pos x="T2" y="T3"/>
                </a:cxn>
                <a:cxn ang="0">
                  <a:pos x="T4" y="T5"/>
                </a:cxn>
                <a:cxn ang="0">
                  <a:pos x="T6" y="T7"/>
                </a:cxn>
              </a:cxnLst>
              <a:rect l="0" t="0" r="r" b="b"/>
              <a:pathLst>
                <a:path w="1423" h="1506">
                  <a:moveTo>
                    <a:pt x="0" y="1506"/>
                  </a:moveTo>
                  <a:lnTo>
                    <a:pt x="399" y="1104"/>
                  </a:lnTo>
                  <a:lnTo>
                    <a:pt x="397" y="1026"/>
                  </a:lnTo>
                  <a:lnTo>
                    <a:pt x="1423"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63" name="Freeform 238"/>
            <p:cNvSpPr>
              <a:spLocks/>
            </p:cNvSpPr>
            <p:nvPr/>
          </p:nvSpPr>
          <p:spPr bwMode="auto">
            <a:xfrm>
              <a:off x="9085262" y="5765800"/>
              <a:ext cx="2743200" cy="2795588"/>
            </a:xfrm>
            <a:custGeom>
              <a:avLst/>
              <a:gdLst>
                <a:gd name="T0" fmla="*/ 0 w 1728"/>
                <a:gd name="T1" fmla="*/ 1761 h 1761"/>
                <a:gd name="T2" fmla="*/ 127 w 1728"/>
                <a:gd name="T3" fmla="*/ 1761 h 1761"/>
                <a:gd name="T4" fmla="*/ 745 w 1728"/>
                <a:gd name="T5" fmla="*/ 1142 h 1761"/>
                <a:gd name="T6" fmla="*/ 742 w 1728"/>
                <a:gd name="T7" fmla="*/ 985 h 1761"/>
                <a:gd name="T8" fmla="*/ 1728 w 1728"/>
                <a:gd name="T9" fmla="*/ 0 h 1761"/>
              </a:gdLst>
              <a:ahLst/>
              <a:cxnLst>
                <a:cxn ang="0">
                  <a:pos x="T0" y="T1"/>
                </a:cxn>
                <a:cxn ang="0">
                  <a:pos x="T2" y="T3"/>
                </a:cxn>
                <a:cxn ang="0">
                  <a:pos x="T4" y="T5"/>
                </a:cxn>
                <a:cxn ang="0">
                  <a:pos x="T6" y="T7"/>
                </a:cxn>
                <a:cxn ang="0">
                  <a:pos x="T8" y="T9"/>
                </a:cxn>
              </a:cxnLst>
              <a:rect l="0" t="0" r="r" b="b"/>
              <a:pathLst>
                <a:path w="1728" h="1761">
                  <a:moveTo>
                    <a:pt x="0" y="1761"/>
                  </a:moveTo>
                  <a:lnTo>
                    <a:pt x="127" y="1761"/>
                  </a:lnTo>
                  <a:lnTo>
                    <a:pt x="745" y="1142"/>
                  </a:lnTo>
                  <a:lnTo>
                    <a:pt x="742" y="985"/>
                  </a:lnTo>
                  <a:lnTo>
                    <a:pt x="1728"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64" name="Freeform 239"/>
            <p:cNvSpPr>
              <a:spLocks/>
            </p:cNvSpPr>
            <p:nvPr/>
          </p:nvSpPr>
          <p:spPr bwMode="auto">
            <a:xfrm>
              <a:off x="8513762" y="5795962"/>
              <a:ext cx="3344863" cy="3662363"/>
            </a:xfrm>
            <a:custGeom>
              <a:avLst/>
              <a:gdLst>
                <a:gd name="T0" fmla="*/ 0 w 2107"/>
                <a:gd name="T1" fmla="*/ 2307 h 2307"/>
                <a:gd name="T2" fmla="*/ 156 w 2107"/>
                <a:gd name="T3" fmla="*/ 2151 h 2307"/>
                <a:gd name="T4" fmla="*/ 161 w 2107"/>
                <a:gd name="T5" fmla="*/ 1959 h 2307"/>
                <a:gd name="T6" fmla="*/ 279 w 2107"/>
                <a:gd name="T7" fmla="*/ 1841 h 2307"/>
                <a:gd name="T8" fmla="*/ 445 w 2107"/>
                <a:gd name="T9" fmla="*/ 1851 h 2307"/>
                <a:gd name="T10" fmla="*/ 1147 w 2107"/>
                <a:gd name="T11" fmla="*/ 1146 h 2307"/>
                <a:gd name="T12" fmla="*/ 1145 w 2107"/>
                <a:gd name="T13" fmla="*/ 964 h 2307"/>
                <a:gd name="T14" fmla="*/ 2107 w 2107"/>
                <a:gd name="T15" fmla="*/ 0 h 23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07" h="2307">
                  <a:moveTo>
                    <a:pt x="0" y="2307"/>
                  </a:moveTo>
                  <a:lnTo>
                    <a:pt x="156" y="2151"/>
                  </a:lnTo>
                  <a:lnTo>
                    <a:pt x="161" y="1959"/>
                  </a:lnTo>
                  <a:lnTo>
                    <a:pt x="279" y="1841"/>
                  </a:lnTo>
                  <a:lnTo>
                    <a:pt x="445" y="1851"/>
                  </a:lnTo>
                  <a:lnTo>
                    <a:pt x="1147" y="1146"/>
                  </a:lnTo>
                  <a:lnTo>
                    <a:pt x="1145" y="964"/>
                  </a:lnTo>
                  <a:lnTo>
                    <a:pt x="2107"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65" name="Freeform 240"/>
            <p:cNvSpPr>
              <a:spLocks/>
            </p:cNvSpPr>
            <p:nvPr/>
          </p:nvSpPr>
          <p:spPr bwMode="auto">
            <a:xfrm>
              <a:off x="8378825" y="5837237"/>
              <a:ext cx="3524250" cy="3865563"/>
            </a:xfrm>
            <a:custGeom>
              <a:avLst/>
              <a:gdLst>
                <a:gd name="T0" fmla="*/ 2220 w 2220"/>
                <a:gd name="T1" fmla="*/ 0 h 2435"/>
                <a:gd name="T2" fmla="*/ 1256 w 2220"/>
                <a:gd name="T3" fmla="*/ 964 h 2435"/>
                <a:gd name="T4" fmla="*/ 1261 w 2220"/>
                <a:gd name="T5" fmla="*/ 1149 h 2435"/>
                <a:gd name="T6" fmla="*/ 556 w 2220"/>
                <a:gd name="T7" fmla="*/ 1851 h 2435"/>
                <a:gd name="T8" fmla="*/ 398 w 2220"/>
                <a:gd name="T9" fmla="*/ 1848 h 2435"/>
                <a:gd name="T10" fmla="*/ 279 w 2220"/>
                <a:gd name="T11" fmla="*/ 1969 h 2435"/>
                <a:gd name="T12" fmla="*/ 275 w 2220"/>
                <a:gd name="T13" fmla="*/ 2158 h 2435"/>
                <a:gd name="T14" fmla="*/ 0 w 2220"/>
                <a:gd name="T15" fmla="*/ 2435 h 24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20" h="2435">
                  <a:moveTo>
                    <a:pt x="2220" y="0"/>
                  </a:moveTo>
                  <a:lnTo>
                    <a:pt x="1256" y="964"/>
                  </a:lnTo>
                  <a:lnTo>
                    <a:pt x="1261" y="1149"/>
                  </a:lnTo>
                  <a:lnTo>
                    <a:pt x="556" y="1851"/>
                  </a:lnTo>
                  <a:lnTo>
                    <a:pt x="398" y="1848"/>
                  </a:lnTo>
                  <a:lnTo>
                    <a:pt x="279" y="1969"/>
                  </a:lnTo>
                  <a:lnTo>
                    <a:pt x="275" y="2158"/>
                  </a:lnTo>
                  <a:lnTo>
                    <a:pt x="0" y="2435"/>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242"/>
            <p:cNvSpPr>
              <a:spLocks/>
            </p:cNvSpPr>
            <p:nvPr/>
          </p:nvSpPr>
          <p:spPr bwMode="auto">
            <a:xfrm>
              <a:off x="7764463" y="5892800"/>
              <a:ext cx="4192588" cy="4506913"/>
            </a:xfrm>
            <a:custGeom>
              <a:avLst/>
              <a:gdLst>
                <a:gd name="T0" fmla="*/ 0 w 2641"/>
                <a:gd name="T1" fmla="*/ 2839 h 2839"/>
                <a:gd name="T2" fmla="*/ 690 w 2641"/>
                <a:gd name="T3" fmla="*/ 2149 h 2839"/>
                <a:gd name="T4" fmla="*/ 692 w 2641"/>
                <a:gd name="T5" fmla="*/ 1960 h 2839"/>
                <a:gd name="T6" fmla="*/ 811 w 2641"/>
                <a:gd name="T7" fmla="*/ 1842 h 2839"/>
                <a:gd name="T8" fmla="*/ 976 w 2641"/>
                <a:gd name="T9" fmla="*/ 1849 h 2839"/>
                <a:gd name="T10" fmla="*/ 1681 w 2641"/>
                <a:gd name="T11" fmla="*/ 1147 h 2839"/>
                <a:gd name="T12" fmla="*/ 1676 w 2641"/>
                <a:gd name="T13" fmla="*/ 962 h 2839"/>
                <a:gd name="T14" fmla="*/ 2641 w 2641"/>
                <a:gd name="T15" fmla="*/ 0 h 28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41" h="2839">
                  <a:moveTo>
                    <a:pt x="0" y="2839"/>
                  </a:moveTo>
                  <a:lnTo>
                    <a:pt x="690" y="2149"/>
                  </a:lnTo>
                  <a:lnTo>
                    <a:pt x="692" y="1960"/>
                  </a:lnTo>
                  <a:lnTo>
                    <a:pt x="811" y="1842"/>
                  </a:lnTo>
                  <a:lnTo>
                    <a:pt x="976" y="1849"/>
                  </a:lnTo>
                  <a:lnTo>
                    <a:pt x="1681" y="1147"/>
                  </a:lnTo>
                  <a:lnTo>
                    <a:pt x="1676" y="962"/>
                  </a:lnTo>
                  <a:lnTo>
                    <a:pt x="2641"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243"/>
            <p:cNvSpPr>
              <a:spLocks/>
            </p:cNvSpPr>
            <p:nvPr/>
          </p:nvSpPr>
          <p:spPr bwMode="auto">
            <a:xfrm>
              <a:off x="9039225" y="5945187"/>
              <a:ext cx="2970213" cy="3119438"/>
            </a:xfrm>
            <a:custGeom>
              <a:avLst/>
              <a:gdLst>
                <a:gd name="T0" fmla="*/ 1871 w 1871"/>
                <a:gd name="T1" fmla="*/ 0 h 1965"/>
                <a:gd name="T2" fmla="*/ 906 w 1871"/>
                <a:gd name="T3" fmla="*/ 962 h 1965"/>
                <a:gd name="T4" fmla="*/ 904 w 1871"/>
                <a:gd name="T5" fmla="*/ 1140 h 1965"/>
                <a:gd name="T6" fmla="*/ 81 w 1871"/>
                <a:gd name="T7" fmla="*/ 1962 h 1965"/>
                <a:gd name="T8" fmla="*/ 0 w 1871"/>
                <a:gd name="T9" fmla="*/ 1965 h 1965"/>
              </a:gdLst>
              <a:ahLst/>
              <a:cxnLst>
                <a:cxn ang="0">
                  <a:pos x="T0" y="T1"/>
                </a:cxn>
                <a:cxn ang="0">
                  <a:pos x="T2" y="T3"/>
                </a:cxn>
                <a:cxn ang="0">
                  <a:pos x="T4" y="T5"/>
                </a:cxn>
                <a:cxn ang="0">
                  <a:pos x="T6" y="T7"/>
                </a:cxn>
                <a:cxn ang="0">
                  <a:pos x="T8" y="T9"/>
                </a:cxn>
              </a:cxnLst>
              <a:rect l="0" t="0" r="r" b="b"/>
              <a:pathLst>
                <a:path w="1871" h="1965">
                  <a:moveTo>
                    <a:pt x="1871" y="0"/>
                  </a:moveTo>
                  <a:lnTo>
                    <a:pt x="906" y="962"/>
                  </a:lnTo>
                  <a:lnTo>
                    <a:pt x="904" y="1140"/>
                  </a:lnTo>
                  <a:lnTo>
                    <a:pt x="81" y="1962"/>
                  </a:lnTo>
                  <a:lnTo>
                    <a:pt x="0" y="1965"/>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244"/>
            <p:cNvSpPr>
              <a:spLocks/>
            </p:cNvSpPr>
            <p:nvPr/>
          </p:nvSpPr>
          <p:spPr bwMode="auto">
            <a:xfrm>
              <a:off x="9010650" y="8482012"/>
              <a:ext cx="152400" cy="150813"/>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6" name="Freeform 245"/>
            <p:cNvSpPr>
              <a:spLocks/>
            </p:cNvSpPr>
            <p:nvPr/>
          </p:nvSpPr>
          <p:spPr bwMode="auto">
            <a:xfrm>
              <a:off x="9294813" y="8107362"/>
              <a:ext cx="153988" cy="149225"/>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Freeform 246"/>
            <p:cNvSpPr>
              <a:spLocks/>
            </p:cNvSpPr>
            <p:nvPr/>
          </p:nvSpPr>
          <p:spPr bwMode="auto">
            <a:xfrm>
              <a:off x="8964613" y="8993187"/>
              <a:ext cx="153988" cy="149225"/>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247"/>
            <p:cNvSpPr>
              <a:spLocks/>
            </p:cNvSpPr>
            <p:nvPr/>
          </p:nvSpPr>
          <p:spPr bwMode="auto">
            <a:xfrm>
              <a:off x="9459913" y="8047037"/>
              <a:ext cx="153988" cy="150813"/>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 name="Freeform 248"/>
            <p:cNvSpPr>
              <a:spLocks/>
            </p:cNvSpPr>
            <p:nvPr/>
          </p:nvSpPr>
          <p:spPr bwMode="auto">
            <a:xfrm>
              <a:off x="9032875" y="8231187"/>
              <a:ext cx="250825" cy="250825"/>
            </a:xfrm>
            <a:custGeom>
              <a:avLst/>
              <a:gdLst>
                <a:gd name="T0" fmla="*/ 55 w 67"/>
                <a:gd name="T1" fmla="*/ 55 h 67"/>
                <a:gd name="T2" fmla="*/ 12 w 67"/>
                <a:gd name="T3" fmla="*/ 55 h 67"/>
                <a:gd name="T4" fmla="*/ 12 w 67"/>
                <a:gd name="T5" fmla="*/ 12 h 67"/>
                <a:gd name="T6" fmla="*/ 55 w 67"/>
                <a:gd name="T7" fmla="*/ 12 h 67"/>
                <a:gd name="T8" fmla="*/ 55 w 67"/>
                <a:gd name="T9" fmla="*/ 55 h 67"/>
              </a:gdLst>
              <a:ahLst/>
              <a:cxnLst>
                <a:cxn ang="0">
                  <a:pos x="T0" y="T1"/>
                </a:cxn>
                <a:cxn ang="0">
                  <a:pos x="T2" y="T3"/>
                </a:cxn>
                <a:cxn ang="0">
                  <a:pos x="T4" y="T5"/>
                </a:cxn>
                <a:cxn ang="0">
                  <a:pos x="T6" y="T7"/>
                </a:cxn>
                <a:cxn ang="0">
                  <a:pos x="T8" y="T9"/>
                </a:cxn>
              </a:cxnLst>
              <a:rect l="0" t="0" r="r" b="b"/>
              <a:pathLst>
                <a:path w="67" h="67">
                  <a:moveTo>
                    <a:pt x="55" y="55"/>
                  </a:moveTo>
                  <a:cubicBezTo>
                    <a:pt x="43" y="67"/>
                    <a:pt x="24" y="67"/>
                    <a:pt x="12" y="55"/>
                  </a:cubicBezTo>
                  <a:cubicBezTo>
                    <a:pt x="0" y="43"/>
                    <a:pt x="0" y="24"/>
                    <a:pt x="12" y="12"/>
                  </a:cubicBezTo>
                  <a:cubicBezTo>
                    <a:pt x="24" y="0"/>
                    <a:pt x="43" y="0"/>
                    <a:pt x="55" y="12"/>
                  </a:cubicBezTo>
                  <a:cubicBezTo>
                    <a:pt x="67" y="24"/>
                    <a:pt x="67" y="43"/>
                    <a:pt x="55" y="55"/>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50" name="Freeform 249"/>
            <p:cNvSpPr>
              <a:spLocks/>
            </p:cNvSpPr>
            <p:nvPr/>
          </p:nvSpPr>
          <p:spPr bwMode="auto">
            <a:xfrm>
              <a:off x="9080500" y="8280400"/>
              <a:ext cx="153988" cy="153988"/>
            </a:xfrm>
            <a:custGeom>
              <a:avLst/>
              <a:gdLst>
                <a:gd name="T0" fmla="*/ 34 w 41"/>
                <a:gd name="T1" fmla="*/ 34 h 41"/>
                <a:gd name="T2" fmla="*/ 7 w 41"/>
                <a:gd name="T3" fmla="*/ 34 h 41"/>
                <a:gd name="T4" fmla="*/ 7 w 41"/>
                <a:gd name="T5" fmla="*/ 7 h 41"/>
                <a:gd name="T6" fmla="*/ 34 w 41"/>
                <a:gd name="T7" fmla="*/ 7 h 41"/>
                <a:gd name="T8" fmla="*/ 34 w 41"/>
                <a:gd name="T9" fmla="*/ 34 h 41"/>
              </a:gdLst>
              <a:ahLst/>
              <a:cxnLst>
                <a:cxn ang="0">
                  <a:pos x="T0" y="T1"/>
                </a:cxn>
                <a:cxn ang="0">
                  <a:pos x="T2" y="T3"/>
                </a:cxn>
                <a:cxn ang="0">
                  <a:pos x="T4" y="T5"/>
                </a:cxn>
                <a:cxn ang="0">
                  <a:pos x="T6" y="T7"/>
                </a:cxn>
                <a:cxn ang="0">
                  <a:pos x="T8" y="T9"/>
                </a:cxn>
              </a:cxnLst>
              <a:rect l="0" t="0" r="r" b="b"/>
              <a:pathLst>
                <a:path w="41" h="41">
                  <a:moveTo>
                    <a:pt x="34" y="34"/>
                  </a:moveTo>
                  <a:cubicBezTo>
                    <a:pt x="27" y="41"/>
                    <a:pt x="15" y="41"/>
                    <a:pt x="7" y="34"/>
                  </a:cubicBezTo>
                  <a:cubicBezTo>
                    <a:pt x="0" y="26"/>
                    <a:pt x="0" y="14"/>
                    <a:pt x="7" y="7"/>
                  </a:cubicBezTo>
                  <a:cubicBezTo>
                    <a:pt x="15" y="0"/>
                    <a:pt x="27" y="0"/>
                    <a:pt x="34" y="7"/>
                  </a:cubicBezTo>
                  <a:cubicBezTo>
                    <a:pt x="41" y="14"/>
                    <a:pt x="41" y="26"/>
                    <a:pt x="34" y="3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250"/>
            <p:cNvSpPr>
              <a:spLocks/>
            </p:cNvSpPr>
            <p:nvPr/>
          </p:nvSpPr>
          <p:spPr bwMode="auto">
            <a:xfrm>
              <a:off x="8856663" y="4583112"/>
              <a:ext cx="250825" cy="250825"/>
            </a:xfrm>
            <a:custGeom>
              <a:avLst/>
              <a:gdLst>
                <a:gd name="T0" fmla="*/ 55 w 67"/>
                <a:gd name="T1" fmla="*/ 55 h 67"/>
                <a:gd name="T2" fmla="*/ 12 w 67"/>
                <a:gd name="T3" fmla="*/ 55 h 67"/>
                <a:gd name="T4" fmla="*/ 12 w 67"/>
                <a:gd name="T5" fmla="*/ 12 h 67"/>
                <a:gd name="T6" fmla="*/ 55 w 67"/>
                <a:gd name="T7" fmla="*/ 12 h 67"/>
                <a:gd name="T8" fmla="*/ 55 w 67"/>
                <a:gd name="T9" fmla="*/ 55 h 67"/>
              </a:gdLst>
              <a:ahLst/>
              <a:cxnLst>
                <a:cxn ang="0">
                  <a:pos x="T0" y="T1"/>
                </a:cxn>
                <a:cxn ang="0">
                  <a:pos x="T2" y="T3"/>
                </a:cxn>
                <a:cxn ang="0">
                  <a:pos x="T4" y="T5"/>
                </a:cxn>
                <a:cxn ang="0">
                  <a:pos x="T6" y="T7"/>
                </a:cxn>
                <a:cxn ang="0">
                  <a:pos x="T8" y="T9"/>
                </a:cxn>
              </a:cxnLst>
              <a:rect l="0" t="0" r="r" b="b"/>
              <a:pathLst>
                <a:path w="67" h="67">
                  <a:moveTo>
                    <a:pt x="55" y="55"/>
                  </a:moveTo>
                  <a:cubicBezTo>
                    <a:pt x="43" y="67"/>
                    <a:pt x="24" y="67"/>
                    <a:pt x="12" y="55"/>
                  </a:cubicBezTo>
                  <a:cubicBezTo>
                    <a:pt x="0" y="43"/>
                    <a:pt x="0" y="24"/>
                    <a:pt x="12" y="12"/>
                  </a:cubicBezTo>
                  <a:cubicBezTo>
                    <a:pt x="24" y="0"/>
                    <a:pt x="43" y="0"/>
                    <a:pt x="55" y="12"/>
                  </a:cubicBezTo>
                  <a:cubicBezTo>
                    <a:pt x="67" y="24"/>
                    <a:pt x="67" y="43"/>
                    <a:pt x="55" y="55"/>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52" name="Freeform 251"/>
            <p:cNvSpPr>
              <a:spLocks/>
            </p:cNvSpPr>
            <p:nvPr/>
          </p:nvSpPr>
          <p:spPr bwMode="auto">
            <a:xfrm>
              <a:off x="8904288" y="4632325"/>
              <a:ext cx="153988" cy="153988"/>
            </a:xfrm>
            <a:custGeom>
              <a:avLst/>
              <a:gdLst>
                <a:gd name="T0" fmla="*/ 34 w 41"/>
                <a:gd name="T1" fmla="*/ 34 h 41"/>
                <a:gd name="T2" fmla="*/ 7 w 41"/>
                <a:gd name="T3" fmla="*/ 34 h 41"/>
                <a:gd name="T4" fmla="*/ 7 w 41"/>
                <a:gd name="T5" fmla="*/ 8 h 41"/>
                <a:gd name="T6" fmla="*/ 34 w 41"/>
                <a:gd name="T7" fmla="*/ 8 h 41"/>
                <a:gd name="T8" fmla="*/ 34 w 41"/>
                <a:gd name="T9" fmla="*/ 34 h 41"/>
              </a:gdLst>
              <a:ahLst/>
              <a:cxnLst>
                <a:cxn ang="0">
                  <a:pos x="T0" y="T1"/>
                </a:cxn>
                <a:cxn ang="0">
                  <a:pos x="T2" y="T3"/>
                </a:cxn>
                <a:cxn ang="0">
                  <a:pos x="T4" y="T5"/>
                </a:cxn>
                <a:cxn ang="0">
                  <a:pos x="T6" y="T7"/>
                </a:cxn>
                <a:cxn ang="0">
                  <a:pos x="T8" y="T9"/>
                </a:cxn>
              </a:cxnLst>
              <a:rect l="0" t="0" r="r" b="b"/>
              <a:pathLst>
                <a:path w="41" h="41">
                  <a:moveTo>
                    <a:pt x="34" y="34"/>
                  </a:moveTo>
                  <a:cubicBezTo>
                    <a:pt x="27" y="41"/>
                    <a:pt x="15" y="41"/>
                    <a:pt x="7" y="34"/>
                  </a:cubicBezTo>
                  <a:cubicBezTo>
                    <a:pt x="0" y="27"/>
                    <a:pt x="0" y="15"/>
                    <a:pt x="7" y="8"/>
                  </a:cubicBezTo>
                  <a:cubicBezTo>
                    <a:pt x="15" y="0"/>
                    <a:pt x="27" y="0"/>
                    <a:pt x="34" y="8"/>
                  </a:cubicBezTo>
                  <a:cubicBezTo>
                    <a:pt x="41" y="15"/>
                    <a:pt x="41" y="27"/>
                    <a:pt x="34" y="3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252"/>
            <p:cNvSpPr>
              <a:spLocks/>
            </p:cNvSpPr>
            <p:nvPr/>
          </p:nvSpPr>
          <p:spPr bwMode="auto">
            <a:xfrm>
              <a:off x="9217025" y="3967162"/>
              <a:ext cx="250825" cy="252413"/>
            </a:xfrm>
            <a:custGeom>
              <a:avLst/>
              <a:gdLst>
                <a:gd name="T0" fmla="*/ 55 w 67"/>
                <a:gd name="T1" fmla="*/ 55 h 67"/>
                <a:gd name="T2" fmla="*/ 12 w 67"/>
                <a:gd name="T3" fmla="*/ 55 h 67"/>
                <a:gd name="T4" fmla="*/ 12 w 67"/>
                <a:gd name="T5" fmla="*/ 12 h 67"/>
                <a:gd name="T6" fmla="*/ 55 w 67"/>
                <a:gd name="T7" fmla="*/ 12 h 67"/>
                <a:gd name="T8" fmla="*/ 55 w 67"/>
                <a:gd name="T9" fmla="*/ 55 h 67"/>
              </a:gdLst>
              <a:ahLst/>
              <a:cxnLst>
                <a:cxn ang="0">
                  <a:pos x="T0" y="T1"/>
                </a:cxn>
                <a:cxn ang="0">
                  <a:pos x="T2" y="T3"/>
                </a:cxn>
                <a:cxn ang="0">
                  <a:pos x="T4" y="T5"/>
                </a:cxn>
                <a:cxn ang="0">
                  <a:pos x="T6" y="T7"/>
                </a:cxn>
                <a:cxn ang="0">
                  <a:pos x="T8" y="T9"/>
                </a:cxn>
              </a:cxnLst>
              <a:rect l="0" t="0" r="r" b="b"/>
              <a:pathLst>
                <a:path w="67" h="67">
                  <a:moveTo>
                    <a:pt x="55" y="55"/>
                  </a:moveTo>
                  <a:cubicBezTo>
                    <a:pt x="43" y="67"/>
                    <a:pt x="24" y="67"/>
                    <a:pt x="12" y="55"/>
                  </a:cubicBezTo>
                  <a:cubicBezTo>
                    <a:pt x="0" y="43"/>
                    <a:pt x="0" y="24"/>
                    <a:pt x="12" y="12"/>
                  </a:cubicBezTo>
                  <a:cubicBezTo>
                    <a:pt x="24" y="0"/>
                    <a:pt x="43" y="0"/>
                    <a:pt x="55" y="12"/>
                  </a:cubicBezTo>
                  <a:cubicBezTo>
                    <a:pt x="67" y="24"/>
                    <a:pt x="67" y="43"/>
                    <a:pt x="55" y="55"/>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54" name="Freeform 253"/>
            <p:cNvSpPr>
              <a:spLocks/>
            </p:cNvSpPr>
            <p:nvPr/>
          </p:nvSpPr>
          <p:spPr bwMode="auto">
            <a:xfrm>
              <a:off x="9264650" y="4016375"/>
              <a:ext cx="153988" cy="153988"/>
            </a:xfrm>
            <a:custGeom>
              <a:avLst/>
              <a:gdLst>
                <a:gd name="T0" fmla="*/ 34 w 41"/>
                <a:gd name="T1" fmla="*/ 34 h 41"/>
                <a:gd name="T2" fmla="*/ 7 w 41"/>
                <a:gd name="T3" fmla="*/ 34 h 41"/>
                <a:gd name="T4" fmla="*/ 7 w 41"/>
                <a:gd name="T5" fmla="*/ 8 h 41"/>
                <a:gd name="T6" fmla="*/ 34 w 41"/>
                <a:gd name="T7" fmla="*/ 8 h 41"/>
                <a:gd name="T8" fmla="*/ 34 w 41"/>
                <a:gd name="T9" fmla="*/ 34 h 41"/>
              </a:gdLst>
              <a:ahLst/>
              <a:cxnLst>
                <a:cxn ang="0">
                  <a:pos x="T0" y="T1"/>
                </a:cxn>
                <a:cxn ang="0">
                  <a:pos x="T2" y="T3"/>
                </a:cxn>
                <a:cxn ang="0">
                  <a:pos x="T4" y="T5"/>
                </a:cxn>
                <a:cxn ang="0">
                  <a:pos x="T6" y="T7"/>
                </a:cxn>
                <a:cxn ang="0">
                  <a:pos x="T8" y="T9"/>
                </a:cxn>
              </a:cxnLst>
              <a:rect l="0" t="0" r="r" b="b"/>
              <a:pathLst>
                <a:path w="41" h="41">
                  <a:moveTo>
                    <a:pt x="34" y="34"/>
                  </a:moveTo>
                  <a:cubicBezTo>
                    <a:pt x="27" y="41"/>
                    <a:pt x="15" y="41"/>
                    <a:pt x="7" y="34"/>
                  </a:cubicBezTo>
                  <a:cubicBezTo>
                    <a:pt x="0" y="27"/>
                    <a:pt x="0" y="15"/>
                    <a:pt x="7" y="8"/>
                  </a:cubicBezTo>
                  <a:cubicBezTo>
                    <a:pt x="15" y="0"/>
                    <a:pt x="27" y="0"/>
                    <a:pt x="34" y="8"/>
                  </a:cubicBezTo>
                  <a:cubicBezTo>
                    <a:pt x="41" y="15"/>
                    <a:pt x="41" y="27"/>
                    <a:pt x="34" y="3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254"/>
            <p:cNvSpPr>
              <a:spLocks/>
            </p:cNvSpPr>
            <p:nvPr/>
          </p:nvSpPr>
          <p:spPr bwMode="auto">
            <a:xfrm>
              <a:off x="7456488" y="5878512"/>
              <a:ext cx="250825" cy="250825"/>
            </a:xfrm>
            <a:custGeom>
              <a:avLst/>
              <a:gdLst>
                <a:gd name="T0" fmla="*/ 55 w 67"/>
                <a:gd name="T1" fmla="*/ 55 h 67"/>
                <a:gd name="T2" fmla="*/ 12 w 67"/>
                <a:gd name="T3" fmla="*/ 55 h 67"/>
                <a:gd name="T4" fmla="*/ 12 w 67"/>
                <a:gd name="T5" fmla="*/ 12 h 67"/>
                <a:gd name="T6" fmla="*/ 55 w 67"/>
                <a:gd name="T7" fmla="*/ 12 h 67"/>
                <a:gd name="T8" fmla="*/ 55 w 67"/>
                <a:gd name="T9" fmla="*/ 55 h 67"/>
              </a:gdLst>
              <a:ahLst/>
              <a:cxnLst>
                <a:cxn ang="0">
                  <a:pos x="T0" y="T1"/>
                </a:cxn>
                <a:cxn ang="0">
                  <a:pos x="T2" y="T3"/>
                </a:cxn>
                <a:cxn ang="0">
                  <a:pos x="T4" y="T5"/>
                </a:cxn>
                <a:cxn ang="0">
                  <a:pos x="T6" y="T7"/>
                </a:cxn>
                <a:cxn ang="0">
                  <a:pos x="T8" y="T9"/>
                </a:cxn>
              </a:cxnLst>
              <a:rect l="0" t="0" r="r" b="b"/>
              <a:pathLst>
                <a:path w="67" h="67">
                  <a:moveTo>
                    <a:pt x="55" y="55"/>
                  </a:moveTo>
                  <a:cubicBezTo>
                    <a:pt x="43" y="67"/>
                    <a:pt x="24" y="67"/>
                    <a:pt x="12" y="55"/>
                  </a:cubicBezTo>
                  <a:cubicBezTo>
                    <a:pt x="0" y="43"/>
                    <a:pt x="0" y="24"/>
                    <a:pt x="12" y="12"/>
                  </a:cubicBezTo>
                  <a:cubicBezTo>
                    <a:pt x="24" y="0"/>
                    <a:pt x="43" y="0"/>
                    <a:pt x="55" y="12"/>
                  </a:cubicBezTo>
                  <a:cubicBezTo>
                    <a:pt x="67" y="24"/>
                    <a:pt x="67" y="43"/>
                    <a:pt x="55" y="55"/>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56" name="Freeform 255"/>
            <p:cNvSpPr>
              <a:spLocks/>
            </p:cNvSpPr>
            <p:nvPr/>
          </p:nvSpPr>
          <p:spPr bwMode="auto">
            <a:xfrm>
              <a:off x="7504113" y="5926137"/>
              <a:ext cx="153988" cy="153988"/>
            </a:xfrm>
            <a:custGeom>
              <a:avLst/>
              <a:gdLst>
                <a:gd name="T0" fmla="*/ 34 w 41"/>
                <a:gd name="T1" fmla="*/ 34 h 41"/>
                <a:gd name="T2" fmla="*/ 7 w 41"/>
                <a:gd name="T3" fmla="*/ 34 h 41"/>
                <a:gd name="T4" fmla="*/ 7 w 41"/>
                <a:gd name="T5" fmla="*/ 8 h 41"/>
                <a:gd name="T6" fmla="*/ 34 w 41"/>
                <a:gd name="T7" fmla="*/ 8 h 41"/>
                <a:gd name="T8" fmla="*/ 34 w 41"/>
                <a:gd name="T9" fmla="*/ 34 h 41"/>
              </a:gdLst>
              <a:ahLst/>
              <a:cxnLst>
                <a:cxn ang="0">
                  <a:pos x="T0" y="T1"/>
                </a:cxn>
                <a:cxn ang="0">
                  <a:pos x="T2" y="T3"/>
                </a:cxn>
                <a:cxn ang="0">
                  <a:pos x="T4" y="T5"/>
                </a:cxn>
                <a:cxn ang="0">
                  <a:pos x="T6" y="T7"/>
                </a:cxn>
                <a:cxn ang="0">
                  <a:pos x="T8" y="T9"/>
                </a:cxn>
              </a:cxnLst>
              <a:rect l="0" t="0" r="r" b="b"/>
              <a:pathLst>
                <a:path w="41" h="41">
                  <a:moveTo>
                    <a:pt x="34" y="34"/>
                  </a:moveTo>
                  <a:cubicBezTo>
                    <a:pt x="26" y="41"/>
                    <a:pt x="14" y="41"/>
                    <a:pt x="7" y="34"/>
                  </a:cubicBezTo>
                  <a:cubicBezTo>
                    <a:pt x="0" y="27"/>
                    <a:pt x="0" y="15"/>
                    <a:pt x="7" y="8"/>
                  </a:cubicBezTo>
                  <a:cubicBezTo>
                    <a:pt x="14" y="0"/>
                    <a:pt x="26" y="0"/>
                    <a:pt x="34" y="8"/>
                  </a:cubicBezTo>
                  <a:cubicBezTo>
                    <a:pt x="41" y="15"/>
                    <a:pt x="41" y="27"/>
                    <a:pt x="34" y="3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256"/>
            <p:cNvSpPr>
              <a:spLocks/>
            </p:cNvSpPr>
            <p:nvPr/>
          </p:nvSpPr>
          <p:spPr bwMode="auto">
            <a:xfrm>
              <a:off x="4783137" y="6002337"/>
              <a:ext cx="252413" cy="250825"/>
            </a:xfrm>
            <a:custGeom>
              <a:avLst/>
              <a:gdLst>
                <a:gd name="T0" fmla="*/ 12 w 67"/>
                <a:gd name="T1" fmla="*/ 12 h 67"/>
                <a:gd name="T2" fmla="*/ 55 w 67"/>
                <a:gd name="T3" fmla="*/ 12 h 67"/>
                <a:gd name="T4" fmla="*/ 55 w 67"/>
                <a:gd name="T5" fmla="*/ 55 h 67"/>
                <a:gd name="T6" fmla="*/ 12 w 67"/>
                <a:gd name="T7" fmla="*/ 55 h 67"/>
                <a:gd name="T8" fmla="*/ 12 w 67"/>
                <a:gd name="T9" fmla="*/ 12 h 67"/>
              </a:gdLst>
              <a:ahLst/>
              <a:cxnLst>
                <a:cxn ang="0">
                  <a:pos x="T0" y="T1"/>
                </a:cxn>
                <a:cxn ang="0">
                  <a:pos x="T2" y="T3"/>
                </a:cxn>
                <a:cxn ang="0">
                  <a:pos x="T4" y="T5"/>
                </a:cxn>
                <a:cxn ang="0">
                  <a:pos x="T6" y="T7"/>
                </a:cxn>
                <a:cxn ang="0">
                  <a:pos x="T8" y="T9"/>
                </a:cxn>
              </a:cxnLst>
              <a:rect l="0" t="0" r="r" b="b"/>
              <a:pathLst>
                <a:path w="67" h="67">
                  <a:moveTo>
                    <a:pt x="12" y="12"/>
                  </a:moveTo>
                  <a:cubicBezTo>
                    <a:pt x="24" y="0"/>
                    <a:pt x="43" y="0"/>
                    <a:pt x="55" y="12"/>
                  </a:cubicBezTo>
                  <a:cubicBezTo>
                    <a:pt x="67" y="24"/>
                    <a:pt x="67" y="43"/>
                    <a:pt x="55" y="55"/>
                  </a:cubicBezTo>
                  <a:cubicBezTo>
                    <a:pt x="43" y="67"/>
                    <a:pt x="24" y="67"/>
                    <a:pt x="12" y="55"/>
                  </a:cubicBezTo>
                  <a:cubicBezTo>
                    <a:pt x="0" y="43"/>
                    <a:pt x="0" y="24"/>
                    <a:pt x="12" y="12"/>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58" name="Freeform 257"/>
            <p:cNvSpPr>
              <a:spLocks/>
            </p:cNvSpPr>
            <p:nvPr/>
          </p:nvSpPr>
          <p:spPr bwMode="auto">
            <a:xfrm>
              <a:off x="4832350" y="6049962"/>
              <a:ext cx="153988"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5"/>
                    <a:pt x="41" y="26"/>
                    <a:pt x="33" y="34"/>
                  </a:cubicBezTo>
                  <a:cubicBezTo>
                    <a:pt x="26" y="41"/>
                    <a:pt x="14" y="41"/>
                    <a:pt x="7" y="34"/>
                  </a:cubicBezTo>
                  <a:cubicBezTo>
                    <a:pt x="0" y="26"/>
                    <a:pt x="0" y="15"/>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 name="Freeform 258"/>
            <p:cNvSpPr>
              <a:spLocks/>
            </p:cNvSpPr>
            <p:nvPr/>
          </p:nvSpPr>
          <p:spPr bwMode="auto">
            <a:xfrm>
              <a:off x="3360737" y="8275637"/>
              <a:ext cx="252413" cy="247650"/>
            </a:xfrm>
            <a:custGeom>
              <a:avLst/>
              <a:gdLst>
                <a:gd name="T0" fmla="*/ 12 w 67"/>
                <a:gd name="T1" fmla="*/ 11 h 66"/>
                <a:gd name="T2" fmla="*/ 55 w 67"/>
                <a:gd name="T3" fmla="*/ 11 h 66"/>
                <a:gd name="T4" fmla="*/ 55 w 67"/>
                <a:gd name="T5" fmla="*/ 54 h 66"/>
                <a:gd name="T6" fmla="*/ 12 w 67"/>
                <a:gd name="T7" fmla="*/ 54 h 66"/>
                <a:gd name="T8" fmla="*/ 12 w 67"/>
                <a:gd name="T9" fmla="*/ 11 h 66"/>
              </a:gdLst>
              <a:ahLst/>
              <a:cxnLst>
                <a:cxn ang="0">
                  <a:pos x="T0" y="T1"/>
                </a:cxn>
                <a:cxn ang="0">
                  <a:pos x="T2" y="T3"/>
                </a:cxn>
                <a:cxn ang="0">
                  <a:pos x="T4" y="T5"/>
                </a:cxn>
                <a:cxn ang="0">
                  <a:pos x="T6" y="T7"/>
                </a:cxn>
                <a:cxn ang="0">
                  <a:pos x="T8" y="T9"/>
                </a:cxn>
              </a:cxnLst>
              <a:rect l="0" t="0" r="r" b="b"/>
              <a:pathLst>
                <a:path w="67" h="66">
                  <a:moveTo>
                    <a:pt x="12" y="11"/>
                  </a:moveTo>
                  <a:cubicBezTo>
                    <a:pt x="24" y="0"/>
                    <a:pt x="43" y="0"/>
                    <a:pt x="55" y="11"/>
                  </a:cubicBezTo>
                  <a:cubicBezTo>
                    <a:pt x="66" y="23"/>
                    <a:pt x="67" y="42"/>
                    <a:pt x="55" y="54"/>
                  </a:cubicBezTo>
                  <a:cubicBezTo>
                    <a:pt x="43" y="66"/>
                    <a:pt x="24" y="66"/>
                    <a:pt x="12" y="54"/>
                  </a:cubicBezTo>
                  <a:cubicBezTo>
                    <a:pt x="0" y="42"/>
                    <a:pt x="0" y="23"/>
                    <a:pt x="12" y="11"/>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60" name="Freeform 259"/>
            <p:cNvSpPr>
              <a:spLocks/>
            </p:cNvSpPr>
            <p:nvPr/>
          </p:nvSpPr>
          <p:spPr bwMode="auto">
            <a:xfrm>
              <a:off x="3409950" y="8321675"/>
              <a:ext cx="153988" cy="153988"/>
            </a:xfrm>
            <a:custGeom>
              <a:avLst/>
              <a:gdLst>
                <a:gd name="T0" fmla="*/ 7 w 41"/>
                <a:gd name="T1" fmla="*/ 8 h 41"/>
                <a:gd name="T2" fmla="*/ 33 w 41"/>
                <a:gd name="T3" fmla="*/ 8 h 41"/>
                <a:gd name="T4" fmla="*/ 33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4" y="0"/>
                    <a:pt x="26" y="0"/>
                    <a:pt x="33" y="8"/>
                  </a:cubicBezTo>
                  <a:cubicBezTo>
                    <a:pt x="41" y="15"/>
                    <a:pt x="41" y="27"/>
                    <a:pt x="33" y="34"/>
                  </a:cubicBezTo>
                  <a:cubicBezTo>
                    <a:pt x="26" y="41"/>
                    <a:pt x="14"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 name="Freeform 260"/>
            <p:cNvSpPr>
              <a:spLocks/>
            </p:cNvSpPr>
            <p:nvPr/>
          </p:nvSpPr>
          <p:spPr bwMode="auto">
            <a:xfrm>
              <a:off x="5992813" y="5026025"/>
              <a:ext cx="250825" cy="250825"/>
            </a:xfrm>
            <a:custGeom>
              <a:avLst/>
              <a:gdLst>
                <a:gd name="T0" fmla="*/ 12 w 67"/>
                <a:gd name="T1" fmla="*/ 12 h 67"/>
                <a:gd name="T2" fmla="*/ 55 w 67"/>
                <a:gd name="T3" fmla="*/ 12 h 67"/>
                <a:gd name="T4" fmla="*/ 55 w 67"/>
                <a:gd name="T5" fmla="*/ 55 h 67"/>
                <a:gd name="T6" fmla="*/ 12 w 67"/>
                <a:gd name="T7" fmla="*/ 55 h 67"/>
                <a:gd name="T8" fmla="*/ 12 w 67"/>
                <a:gd name="T9" fmla="*/ 12 h 67"/>
              </a:gdLst>
              <a:ahLst/>
              <a:cxnLst>
                <a:cxn ang="0">
                  <a:pos x="T0" y="T1"/>
                </a:cxn>
                <a:cxn ang="0">
                  <a:pos x="T2" y="T3"/>
                </a:cxn>
                <a:cxn ang="0">
                  <a:pos x="T4" y="T5"/>
                </a:cxn>
                <a:cxn ang="0">
                  <a:pos x="T6" y="T7"/>
                </a:cxn>
                <a:cxn ang="0">
                  <a:pos x="T8" y="T9"/>
                </a:cxn>
              </a:cxnLst>
              <a:rect l="0" t="0" r="r" b="b"/>
              <a:pathLst>
                <a:path w="67" h="67">
                  <a:moveTo>
                    <a:pt x="12" y="12"/>
                  </a:moveTo>
                  <a:cubicBezTo>
                    <a:pt x="24" y="0"/>
                    <a:pt x="43" y="0"/>
                    <a:pt x="55" y="12"/>
                  </a:cubicBezTo>
                  <a:cubicBezTo>
                    <a:pt x="67" y="24"/>
                    <a:pt x="67" y="43"/>
                    <a:pt x="55" y="55"/>
                  </a:cubicBezTo>
                  <a:cubicBezTo>
                    <a:pt x="43" y="67"/>
                    <a:pt x="24" y="67"/>
                    <a:pt x="12" y="55"/>
                  </a:cubicBezTo>
                  <a:cubicBezTo>
                    <a:pt x="0" y="43"/>
                    <a:pt x="0" y="24"/>
                    <a:pt x="12" y="12"/>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62" name="Freeform 261"/>
            <p:cNvSpPr>
              <a:spLocks/>
            </p:cNvSpPr>
            <p:nvPr/>
          </p:nvSpPr>
          <p:spPr bwMode="auto">
            <a:xfrm>
              <a:off x="6040438" y="5075237"/>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7" y="0"/>
                    <a:pt x="34" y="7"/>
                  </a:cubicBezTo>
                  <a:cubicBezTo>
                    <a:pt x="41" y="14"/>
                    <a:pt x="41" y="26"/>
                    <a:pt x="34" y="34"/>
                  </a:cubicBezTo>
                  <a:cubicBezTo>
                    <a:pt x="27" y="41"/>
                    <a:pt x="15" y="41"/>
                    <a:pt x="7" y="34"/>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 name="Freeform 262"/>
            <p:cNvSpPr>
              <a:spLocks/>
            </p:cNvSpPr>
            <p:nvPr/>
          </p:nvSpPr>
          <p:spPr bwMode="auto">
            <a:xfrm>
              <a:off x="7981950" y="112712"/>
              <a:ext cx="3719513" cy="4000500"/>
            </a:xfrm>
            <a:custGeom>
              <a:avLst/>
              <a:gdLst>
                <a:gd name="T0" fmla="*/ 0 w 2343"/>
                <a:gd name="T1" fmla="*/ 2431 h 2520"/>
                <a:gd name="T2" fmla="*/ 87 w 2343"/>
                <a:gd name="T3" fmla="*/ 2516 h 2520"/>
                <a:gd name="T4" fmla="*/ 198 w 2343"/>
                <a:gd name="T5" fmla="*/ 2520 h 2520"/>
                <a:gd name="T6" fmla="*/ 373 w 2343"/>
                <a:gd name="T7" fmla="*/ 2343 h 2520"/>
                <a:gd name="T8" fmla="*/ 373 w 2343"/>
                <a:gd name="T9" fmla="*/ 1970 h 2520"/>
                <a:gd name="T10" fmla="*/ 2343 w 2343"/>
                <a:gd name="T11" fmla="*/ 0 h 2520"/>
              </a:gdLst>
              <a:ahLst/>
              <a:cxnLst>
                <a:cxn ang="0">
                  <a:pos x="T0" y="T1"/>
                </a:cxn>
                <a:cxn ang="0">
                  <a:pos x="T2" y="T3"/>
                </a:cxn>
                <a:cxn ang="0">
                  <a:pos x="T4" y="T5"/>
                </a:cxn>
                <a:cxn ang="0">
                  <a:pos x="T6" y="T7"/>
                </a:cxn>
                <a:cxn ang="0">
                  <a:pos x="T8" y="T9"/>
                </a:cxn>
                <a:cxn ang="0">
                  <a:pos x="T10" y="T11"/>
                </a:cxn>
              </a:cxnLst>
              <a:rect l="0" t="0" r="r" b="b"/>
              <a:pathLst>
                <a:path w="2343" h="2520">
                  <a:moveTo>
                    <a:pt x="0" y="2431"/>
                  </a:moveTo>
                  <a:lnTo>
                    <a:pt x="87" y="2516"/>
                  </a:lnTo>
                  <a:lnTo>
                    <a:pt x="198" y="2520"/>
                  </a:lnTo>
                  <a:lnTo>
                    <a:pt x="373" y="2343"/>
                  </a:lnTo>
                  <a:lnTo>
                    <a:pt x="373" y="1970"/>
                  </a:lnTo>
                  <a:lnTo>
                    <a:pt x="2343"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4" name="Freeform 263"/>
            <p:cNvSpPr>
              <a:spLocks/>
            </p:cNvSpPr>
            <p:nvPr/>
          </p:nvSpPr>
          <p:spPr bwMode="auto">
            <a:xfrm>
              <a:off x="8194675" y="-165100"/>
              <a:ext cx="3649663" cy="4129088"/>
            </a:xfrm>
            <a:custGeom>
              <a:avLst/>
              <a:gdLst>
                <a:gd name="T0" fmla="*/ 0 w 2299"/>
                <a:gd name="T1" fmla="*/ 2598 h 2601"/>
                <a:gd name="T2" fmla="*/ 78 w 2299"/>
                <a:gd name="T3" fmla="*/ 2601 h 2601"/>
                <a:gd name="T4" fmla="*/ 201 w 2299"/>
                <a:gd name="T5" fmla="*/ 2478 h 2601"/>
                <a:gd name="T6" fmla="*/ 201 w 2299"/>
                <a:gd name="T7" fmla="*/ 2097 h 2601"/>
                <a:gd name="T8" fmla="*/ 2299 w 2299"/>
                <a:gd name="T9" fmla="*/ 0 h 2601"/>
              </a:gdLst>
              <a:ahLst/>
              <a:cxnLst>
                <a:cxn ang="0">
                  <a:pos x="T0" y="T1"/>
                </a:cxn>
                <a:cxn ang="0">
                  <a:pos x="T2" y="T3"/>
                </a:cxn>
                <a:cxn ang="0">
                  <a:pos x="T4" y="T5"/>
                </a:cxn>
                <a:cxn ang="0">
                  <a:pos x="T6" y="T7"/>
                </a:cxn>
                <a:cxn ang="0">
                  <a:pos x="T8" y="T9"/>
                </a:cxn>
              </a:cxnLst>
              <a:rect l="0" t="0" r="r" b="b"/>
              <a:pathLst>
                <a:path w="2299" h="2601">
                  <a:moveTo>
                    <a:pt x="0" y="2598"/>
                  </a:moveTo>
                  <a:lnTo>
                    <a:pt x="78" y="2601"/>
                  </a:lnTo>
                  <a:lnTo>
                    <a:pt x="201" y="2478"/>
                  </a:lnTo>
                  <a:lnTo>
                    <a:pt x="201" y="2097"/>
                  </a:lnTo>
                  <a:lnTo>
                    <a:pt x="2299"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5" name="Freeform 264"/>
            <p:cNvSpPr>
              <a:spLocks/>
            </p:cNvSpPr>
            <p:nvPr/>
          </p:nvSpPr>
          <p:spPr bwMode="auto">
            <a:xfrm>
              <a:off x="8105775" y="3900487"/>
              <a:ext cx="153988" cy="153988"/>
            </a:xfrm>
            <a:custGeom>
              <a:avLst/>
              <a:gdLst>
                <a:gd name="T0" fmla="*/ 8 w 41"/>
                <a:gd name="T1" fmla="*/ 8 h 41"/>
                <a:gd name="T2" fmla="*/ 8 w 41"/>
                <a:gd name="T3" fmla="*/ 34 h 41"/>
                <a:gd name="T4" fmla="*/ 34 w 41"/>
                <a:gd name="T5" fmla="*/ 34 h 41"/>
                <a:gd name="T6" fmla="*/ 34 w 41"/>
                <a:gd name="T7" fmla="*/ 8 h 41"/>
                <a:gd name="T8" fmla="*/ 8 w 41"/>
                <a:gd name="T9" fmla="*/ 8 h 41"/>
              </a:gdLst>
              <a:ahLst/>
              <a:cxnLst>
                <a:cxn ang="0">
                  <a:pos x="T0" y="T1"/>
                </a:cxn>
                <a:cxn ang="0">
                  <a:pos x="T2" y="T3"/>
                </a:cxn>
                <a:cxn ang="0">
                  <a:pos x="T4" y="T5"/>
                </a:cxn>
                <a:cxn ang="0">
                  <a:pos x="T6" y="T7"/>
                </a:cxn>
                <a:cxn ang="0">
                  <a:pos x="T8" y="T9"/>
                </a:cxn>
              </a:cxnLst>
              <a:rect l="0" t="0" r="r" b="b"/>
              <a:pathLst>
                <a:path w="41" h="41">
                  <a:moveTo>
                    <a:pt x="8" y="8"/>
                  </a:moveTo>
                  <a:cubicBezTo>
                    <a:pt x="0" y="15"/>
                    <a:pt x="0" y="27"/>
                    <a:pt x="8" y="34"/>
                  </a:cubicBezTo>
                  <a:cubicBezTo>
                    <a:pt x="15" y="41"/>
                    <a:pt x="27" y="41"/>
                    <a:pt x="34" y="34"/>
                  </a:cubicBezTo>
                  <a:cubicBezTo>
                    <a:pt x="41" y="27"/>
                    <a:pt x="41" y="15"/>
                    <a:pt x="34" y="8"/>
                  </a:cubicBezTo>
                  <a:cubicBezTo>
                    <a:pt x="27" y="0"/>
                    <a:pt x="15" y="0"/>
                    <a:pt x="8" y="8"/>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sp>
        <p:nvSpPr>
          <p:cNvPr id="538" name="文本框 537"/>
          <p:cNvSpPr txBox="1"/>
          <p:nvPr/>
        </p:nvSpPr>
        <p:spPr>
          <a:xfrm>
            <a:off x="3721245" y="2036953"/>
            <a:ext cx="4688767" cy="923330"/>
          </a:xfrm>
          <a:prstGeom prst="rect">
            <a:avLst/>
          </a:prstGeom>
          <a:noFill/>
        </p:spPr>
        <p:txBody>
          <a:bodyPr wrap="square" rtlCol="0" anchor="ctr">
            <a:spAutoFit/>
          </a:bodyPr>
          <a:lstStyle/>
          <a:p>
            <a:pPr algn="ctr"/>
            <a:r>
              <a:rPr lang="zh-CN" altLang="en-US" sz="5400" dirty="0">
                <a:solidFill>
                  <a:schemeClr val="bg1"/>
                </a:solidFill>
                <a:latin typeface="方正清刻本悦宋简体" panose="02000000000000000000" pitchFamily="2" charset="-122"/>
                <a:ea typeface="方正清刻本悦宋简体" panose="02000000000000000000" pitchFamily="2" charset="-122"/>
              </a:rPr>
              <a:t>迷宫小游戏</a:t>
            </a:r>
          </a:p>
        </p:txBody>
      </p:sp>
      <p:grpSp>
        <p:nvGrpSpPr>
          <p:cNvPr id="2" name="组合 1"/>
          <p:cNvGrpSpPr/>
          <p:nvPr/>
        </p:nvGrpSpPr>
        <p:grpSpPr>
          <a:xfrm>
            <a:off x="5915306" y="-3855953"/>
            <a:ext cx="11510963" cy="11653838"/>
            <a:chOff x="5915306" y="-3855953"/>
            <a:chExt cx="11510963" cy="11653838"/>
          </a:xfrm>
        </p:grpSpPr>
        <p:sp>
          <p:nvSpPr>
            <p:cNvPr id="306" name="Freeform 41"/>
            <p:cNvSpPr>
              <a:spLocks/>
            </p:cNvSpPr>
            <p:nvPr/>
          </p:nvSpPr>
          <p:spPr bwMode="auto">
            <a:xfrm rot="5400000" flipH="1" flipV="1">
              <a:off x="10765913" y="3279861"/>
              <a:ext cx="153988"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5"/>
                    <a:pt x="41" y="26"/>
                    <a:pt x="33" y="34"/>
                  </a:cubicBezTo>
                  <a:cubicBezTo>
                    <a:pt x="26" y="41"/>
                    <a:pt x="14" y="41"/>
                    <a:pt x="7" y="34"/>
                  </a:cubicBezTo>
                  <a:cubicBezTo>
                    <a:pt x="0" y="26"/>
                    <a:pt x="0" y="15"/>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4" name="Freeform 129"/>
            <p:cNvSpPr>
              <a:spLocks/>
            </p:cNvSpPr>
            <p:nvPr/>
          </p:nvSpPr>
          <p:spPr bwMode="auto">
            <a:xfrm rot="5400000" flipH="1" flipV="1">
              <a:off x="10911963" y="3284623"/>
              <a:ext cx="2582863" cy="2716213"/>
            </a:xfrm>
            <a:custGeom>
              <a:avLst/>
              <a:gdLst>
                <a:gd name="T0" fmla="*/ 1627 w 1627"/>
                <a:gd name="T1" fmla="*/ 0 h 1711"/>
                <a:gd name="T2" fmla="*/ 1539 w 1627"/>
                <a:gd name="T3" fmla="*/ 0 h 1711"/>
                <a:gd name="T4" fmla="*/ 1289 w 1627"/>
                <a:gd name="T5" fmla="*/ 250 h 1711"/>
                <a:gd name="T6" fmla="*/ 1286 w 1627"/>
                <a:gd name="T7" fmla="*/ 425 h 1711"/>
                <a:gd name="T8" fmla="*/ 0 w 1627"/>
                <a:gd name="T9" fmla="*/ 1711 h 1711"/>
              </a:gdLst>
              <a:ahLst/>
              <a:cxnLst>
                <a:cxn ang="0">
                  <a:pos x="T0" y="T1"/>
                </a:cxn>
                <a:cxn ang="0">
                  <a:pos x="T2" y="T3"/>
                </a:cxn>
                <a:cxn ang="0">
                  <a:pos x="T4" y="T5"/>
                </a:cxn>
                <a:cxn ang="0">
                  <a:pos x="T6" y="T7"/>
                </a:cxn>
                <a:cxn ang="0">
                  <a:pos x="T8" y="T9"/>
                </a:cxn>
              </a:cxnLst>
              <a:rect l="0" t="0" r="r" b="b"/>
              <a:pathLst>
                <a:path w="1627" h="1711">
                  <a:moveTo>
                    <a:pt x="1627" y="0"/>
                  </a:moveTo>
                  <a:lnTo>
                    <a:pt x="1539" y="0"/>
                  </a:lnTo>
                  <a:lnTo>
                    <a:pt x="1289" y="250"/>
                  </a:lnTo>
                  <a:lnTo>
                    <a:pt x="1286" y="425"/>
                  </a:lnTo>
                  <a:lnTo>
                    <a:pt x="0" y="1711"/>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95" name="Freeform 130"/>
            <p:cNvSpPr>
              <a:spLocks/>
            </p:cNvSpPr>
            <p:nvPr/>
          </p:nvSpPr>
          <p:spPr bwMode="auto">
            <a:xfrm rot="5400000" flipH="1" flipV="1">
              <a:off x="11011975" y="3575136"/>
              <a:ext cx="2060575" cy="2911475"/>
            </a:xfrm>
            <a:custGeom>
              <a:avLst/>
              <a:gdLst>
                <a:gd name="T0" fmla="*/ 1224 w 1298"/>
                <a:gd name="T1" fmla="*/ 0 h 1834"/>
                <a:gd name="T2" fmla="*/ 1224 w 1298"/>
                <a:gd name="T3" fmla="*/ 293 h 1834"/>
                <a:gd name="T4" fmla="*/ 1298 w 1298"/>
                <a:gd name="T5" fmla="*/ 364 h 1834"/>
                <a:gd name="T6" fmla="*/ 1298 w 1298"/>
                <a:gd name="T7" fmla="*/ 536 h 1834"/>
                <a:gd name="T8" fmla="*/ 0 w 1298"/>
                <a:gd name="T9" fmla="*/ 1834 h 1834"/>
              </a:gdLst>
              <a:ahLst/>
              <a:cxnLst>
                <a:cxn ang="0">
                  <a:pos x="T0" y="T1"/>
                </a:cxn>
                <a:cxn ang="0">
                  <a:pos x="T2" y="T3"/>
                </a:cxn>
                <a:cxn ang="0">
                  <a:pos x="T4" y="T5"/>
                </a:cxn>
                <a:cxn ang="0">
                  <a:pos x="T6" y="T7"/>
                </a:cxn>
                <a:cxn ang="0">
                  <a:pos x="T8" y="T9"/>
                </a:cxn>
              </a:cxnLst>
              <a:rect l="0" t="0" r="r" b="b"/>
              <a:pathLst>
                <a:path w="1298" h="1834">
                  <a:moveTo>
                    <a:pt x="1224" y="0"/>
                  </a:moveTo>
                  <a:lnTo>
                    <a:pt x="1224" y="293"/>
                  </a:lnTo>
                  <a:lnTo>
                    <a:pt x="1298" y="364"/>
                  </a:lnTo>
                  <a:lnTo>
                    <a:pt x="1298" y="536"/>
                  </a:lnTo>
                  <a:lnTo>
                    <a:pt x="0" y="1834"/>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27" name="Freeform 162"/>
            <p:cNvSpPr>
              <a:spLocks/>
            </p:cNvSpPr>
            <p:nvPr/>
          </p:nvSpPr>
          <p:spPr bwMode="auto">
            <a:xfrm rot="5400000" flipH="1" flipV="1">
              <a:off x="11285819" y="4017255"/>
              <a:ext cx="2349500" cy="2668588"/>
            </a:xfrm>
            <a:custGeom>
              <a:avLst/>
              <a:gdLst>
                <a:gd name="T0" fmla="*/ 0 w 1480"/>
                <a:gd name="T1" fmla="*/ 1681 h 1681"/>
                <a:gd name="T2" fmla="*/ 1480 w 1480"/>
                <a:gd name="T3" fmla="*/ 201 h 1681"/>
                <a:gd name="T4" fmla="*/ 1477 w 1480"/>
                <a:gd name="T5" fmla="*/ 85 h 1681"/>
                <a:gd name="T6" fmla="*/ 1392 w 1480"/>
                <a:gd name="T7" fmla="*/ 0 h 1681"/>
              </a:gdLst>
              <a:ahLst/>
              <a:cxnLst>
                <a:cxn ang="0">
                  <a:pos x="T0" y="T1"/>
                </a:cxn>
                <a:cxn ang="0">
                  <a:pos x="T2" y="T3"/>
                </a:cxn>
                <a:cxn ang="0">
                  <a:pos x="T4" y="T5"/>
                </a:cxn>
                <a:cxn ang="0">
                  <a:pos x="T6" y="T7"/>
                </a:cxn>
              </a:cxnLst>
              <a:rect l="0" t="0" r="r" b="b"/>
              <a:pathLst>
                <a:path w="1480" h="1681">
                  <a:moveTo>
                    <a:pt x="0" y="1681"/>
                  </a:moveTo>
                  <a:lnTo>
                    <a:pt x="1480" y="201"/>
                  </a:lnTo>
                  <a:lnTo>
                    <a:pt x="1477" y="85"/>
                  </a:lnTo>
                  <a:lnTo>
                    <a:pt x="1392"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29" name="Freeform 164"/>
            <p:cNvSpPr>
              <a:spLocks/>
            </p:cNvSpPr>
            <p:nvPr/>
          </p:nvSpPr>
          <p:spPr bwMode="auto">
            <a:xfrm rot="5400000" flipH="1" flipV="1">
              <a:off x="11410438" y="4268874"/>
              <a:ext cx="2000250" cy="2124075"/>
            </a:xfrm>
            <a:custGeom>
              <a:avLst/>
              <a:gdLst>
                <a:gd name="T0" fmla="*/ 0 w 1260"/>
                <a:gd name="T1" fmla="*/ 1338 h 1338"/>
                <a:gd name="T2" fmla="*/ 1260 w 1260"/>
                <a:gd name="T3" fmla="*/ 75 h 1338"/>
                <a:gd name="T4" fmla="*/ 1260 w 1260"/>
                <a:gd name="T5" fmla="*/ 0 h 1338"/>
              </a:gdLst>
              <a:ahLst/>
              <a:cxnLst>
                <a:cxn ang="0">
                  <a:pos x="T0" y="T1"/>
                </a:cxn>
                <a:cxn ang="0">
                  <a:pos x="T2" y="T3"/>
                </a:cxn>
                <a:cxn ang="0">
                  <a:pos x="T4" y="T5"/>
                </a:cxn>
              </a:cxnLst>
              <a:rect l="0" t="0" r="r" b="b"/>
              <a:pathLst>
                <a:path w="1260" h="1338">
                  <a:moveTo>
                    <a:pt x="0" y="1338"/>
                  </a:moveTo>
                  <a:lnTo>
                    <a:pt x="1260" y="75"/>
                  </a:lnTo>
                  <a:lnTo>
                    <a:pt x="1260"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35" name="Freeform 170"/>
            <p:cNvSpPr>
              <a:spLocks/>
            </p:cNvSpPr>
            <p:nvPr/>
          </p:nvSpPr>
          <p:spPr bwMode="auto">
            <a:xfrm rot="5400000" flipH="1" flipV="1">
              <a:off x="11253275" y="4237123"/>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5"/>
                    <a:pt x="41" y="26"/>
                    <a:pt x="34" y="34"/>
                  </a:cubicBezTo>
                  <a:cubicBezTo>
                    <a:pt x="26" y="41"/>
                    <a:pt x="15" y="41"/>
                    <a:pt x="7" y="34"/>
                  </a:cubicBezTo>
                  <a:cubicBezTo>
                    <a:pt x="0" y="26"/>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36" name="Freeform 171"/>
            <p:cNvSpPr>
              <a:spLocks/>
            </p:cNvSpPr>
            <p:nvPr/>
          </p:nvSpPr>
          <p:spPr bwMode="auto">
            <a:xfrm rot="5400000" flipH="1" flipV="1">
              <a:off x="12845538" y="3951373"/>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5"/>
                    <a:pt x="41" y="26"/>
                    <a:pt x="34" y="34"/>
                  </a:cubicBezTo>
                  <a:cubicBezTo>
                    <a:pt x="26" y="41"/>
                    <a:pt x="15" y="41"/>
                    <a:pt x="7" y="34"/>
                  </a:cubicBezTo>
                  <a:cubicBezTo>
                    <a:pt x="0" y="26"/>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39" name="Freeform 174"/>
            <p:cNvSpPr>
              <a:spLocks/>
            </p:cNvSpPr>
            <p:nvPr/>
          </p:nvSpPr>
          <p:spPr bwMode="auto">
            <a:xfrm rot="5400000" flipH="1" flipV="1">
              <a:off x="11794613" y="4146636"/>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5"/>
                    <a:pt x="41" y="26"/>
                    <a:pt x="34" y="34"/>
                  </a:cubicBezTo>
                  <a:cubicBezTo>
                    <a:pt x="26" y="41"/>
                    <a:pt x="15" y="41"/>
                    <a:pt x="7" y="34"/>
                  </a:cubicBezTo>
                  <a:cubicBezTo>
                    <a:pt x="0" y="26"/>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42" name="Freeform 177"/>
            <p:cNvSpPr>
              <a:spLocks/>
            </p:cNvSpPr>
            <p:nvPr/>
          </p:nvSpPr>
          <p:spPr bwMode="auto">
            <a:xfrm rot="5400000" flipH="1" flipV="1">
              <a:off x="11051663" y="4248236"/>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5" y="0"/>
                    <a:pt x="27" y="0"/>
                    <a:pt x="34" y="8"/>
                  </a:cubicBezTo>
                  <a:cubicBezTo>
                    <a:pt x="41" y="15"/>
                    <a:pt x="41" y="27"/>
                    <a:pt x="34" y="34"/>
                  </a:cubicBezTo>
                  <a:cubicBezTo>
                    <a:pt x="27" y="41"/>
                    <a:pt x="15"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8" name="Freeform 123"/>
            <p:cNvSpPr>
              <a:spLocks/>
            </p:cNvSpPr>
            <p:nvPr/>
          </p:nvSpPr>
          <p:spPr bwMode="auto">
            <a:xfrm rot="5400000" flipH="1" flipV="1">
              <a:off x="11890656" y="3849773"/>
              <a:ext cx="3990975" cy="3441700"/>
            </a:xfrm>
            <a:custGeom>
              <a:avLst/>
              <a:gdLst>
                <a:gd name="T0" fmla="*/ 0 w 2514"/>
                <a:gd name="T1" fmla="*/ 2168 h 2168"/>
                <a:gd name="T2" fmla="*/ 1684 w 2514"/>
                <a:gd name="T3" fmla="*/ 484 h 2168"/>
                <a:gd name="T4" fmla="*/ 1788 w 2514"/>
                <a:gd name="T5" fmla="*/ 487 h 2168"/>
                <a:gd name="T6" fmla="*/ 1871 w 2514"/>
                <a:gd name="T7" fmla="*/ 404 h 2168"/>
                <a:gd name="T8" fmla="*/ 2088 w 2514"/>
                <a:gd name="T9" fmla="*/ 399 h 2168"/>
                <a:gd name="T10" fmla="*/ 2204 w 2514"/>
                <a:gd name="T11" fmla="*/ 286 h 2168"/>
                <a:gd name="T12" fmla="*/ 2206 w 2514"/>
                <a:gd name="T13" fmla="*/ 189 h 2168"/>
                <a:gd name="T14" fmla="*/ 2393 w 2514"/>
                <a:gd name="T15" fmla="*/ 2 h 2168"/>
                <a:gd name="T16" fmla="*/ 2514 w 2514"/>
                <a:gd name="T17" fmla="*/ 0 h 2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14" h="2168">
                  <a:moveTo>
                    <a:pt x="0" y="2168"/>
                  </a:moveTo>
                  <a:lnTo>
                    <a:pt x="1684" y="484"/>
                  </a:lnTo>
                  <a:lnTo>
                    <a:pt x="1788" y="487"/>
                  </a:lnTo>
                  <a:lnTo>
                    <a:pt x="1871" y="404"/>
                  </a:lnTo>
                  <a:lnTo>
                    <a:pt x="2088" y="399"/>
                  </a:lnTo>
                  <a:lnTo>
                    <a:pt x="2204" y="286"/>
                  </a:lnTo>
                  <a:lnTo>
                    <a:pt x="2206" y="189"/>
                  </a:lnTo>
                  <a:lnTo>
                    <a:pt x="2393" y="2"/>
                  </a:lnTo>
                  <a:lnTo>
                    <a:pt x="2514"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89" name="Freeform 124"/>
            <p:cNvSpPr>
              <a:spLocks/>
            </p:cNvSpPr>
            <p:nvPr/>
          </p:nvSpPr>
          <p:spPr bwMode="auto">
            <a:xfrm rot="5400000" flipH="1" flipV="1">
              <a:off x="10606368" y="2670259"/>
              <a:ext cx="5160963" cy="4913313"/>
            </a:xfrm>
            <a:custGeom>
              <a:avLst/>
              <a:gdLst>
                <a:gd name="T0" fmla="*/ 0 w 3251"/>
                <a:gd name="T1" fmla="*/ 3095 h 3095"/>
                <a:gd name="T2" fmla="*/ 1737 w 3251"/>
                <a:gd name="T3" fmla="*/ 1355 h 3095"/>
                <a:gd name="T4" fmla="*/ 1844 w 3251"/>
                <a:gd name="T5" fmla="*/ 1357 h 3095"/>
                <a:gd name="T6" fmla="*/ 2449 w 3251"/>
                <a:gd name="T7" fmla="*/ 750 h 3095"/>
                <a:gd name="T8" fmla="*/ 2735 w 3251"/>
                <a:gd name="T9" fmla="*/ 748 h 3095"/>
                <a:gd name="T10" fmla="*/ 3248 w 3251"/>
                <a:gd name="T11" fmla="*/ 232 h 3095"/>
                <a:gd name="T12" fmla="*/ 3251 w 3251"/>
                <a:gd name="T13" fmla="*/ 0 h 3095"/>
              </a:gdLst>
              <a:ahLst/>
              <a:cxnLst>
                <a:cxn ang="0">
                  <a:pos x="T0" y="T1"/>
                </a:cxn>
                <a:cxn ang="0">
                  <a:pos x="T2" y="T3"/>
                </a:cxn>
                <a:cxn ang="0">
                  <a:pos x="T4" y="T5"/>
                </a:cxn>
                <a:cxn ang="0">
                  <a:pos x="T6" y="T7"/>
                </a:cxn>
                <a:cxn ang="0">
                  <a:pos x="T8" y="T9"/>
                </a:cxn>
                <a:cxn ang="0">
                  <a:pos x="T10" y="T11"/>
                </a:cxn>
                <a:cxn ang="0">
                  <a:pos x="T12" y="T13"/>
                </a:cxn>
              </a:cxnLst>
              <a:rect l="0" t="0" r="r" b="b"/>
              <a:pathLst>
                <a:path w="3251" h="3095">
                  <a:moveTo>
                    <a:pt x="0" y="3095"/>
                  </a:moveTo>
                  <a:lnTo>
                    <a:pt x="1737" y="1355"/>
                  </a:lnTo>
                  <a:lnTo>
                    <a:pt x="1844" y="1357"/>
                  </a:lnTo>
                  <a:lnTo>
                    <a:pt x="2449" y="750"/>
                  </a:lnTo>
                  <a:lnTo>
                    <a:pt x="2735" y="748"/>
                  </a:lnTo>
                  <a:lnTo>
                    <a:pt x="3248" y="232"/>
                  </a:lnTo>
                  <a:lnTo>
                    <a:pt x="3251"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90" name="Freeform 125"/>
            <p:cNvSpPr>
              <a:spLocks/>
            </p:cNvSpPr>
            <p:nvPr/>
          </p:nvSpPr>
          <p:spPr bwMode="auto">
            <a:xfrm rot="5400000" flipH="1" flipV="1">
              <a:off x="10888150" y="3039353"/>
              <a:ext cx="4987925" cy="4506913"/>
            </a:xfrm>
            <a:custGeom>
              <a:avLst/>
              <a:gdLst>
                <a:gd name="T0" fmla="*/ 0 w 3142"/>
                <a:gd name="T1" fmla="*/ 2839 h 2839"/>
                <a:gd name="T2" fmla="*/ 1771 w 3142"/>
                <a:gd name="T3" fmla="*/ 1066 h 2839"/>
                <a:gd name="T4" fmla="*/ 1870 w 3142"/>
                <a:gd name="T5" fmla="*/ 1062 h 2839"/>
                <a:gd name="T6" fmla="*/ 2478 w 3142"/>
                <a:gd name="T7" fmla="*/ 456 h 2839"/>
                <a:gd name="T8" fmla="*/ 2769 w 3142"/>
                <a:gd name="T9" fmla="*/ 459 h 2839"/>
                <a:gd name="T10" fmla="*/ 3137 w 3142"/>
                <a:gd name="T11" fmla="*/ 90 h 2839"/>
                <a:gd name="T12" fmla="*/ 3142 w 3142"/>
                <a:gd name="T13" fmla="*/ 0 h 2839"/>
              </a:gdLst>
              <a:ahLst/>
              <a:cxnLst>
                <a:cxn ang="0">
                  <a:pos x="T0" y="T1"/>
                </a:cxn>
                <a:cxn ang="0">
                  <a:pos x="T2" y="T3"/>
                </a:cxn>
                <a:cxn ang="0">
                  <a:pos x="T4" y="T5"/>
                </a:cxn>
                <a:cxn ang="0">
                  <a:pos x="T6" y="T7"/>
                </a:cxn>
                <a:cxn ang="0">
                  <a:pos x="T8" y="T9"/>
                </a:cxn>
                <a:cxn ang="0">
                  <a:pos x="T10" y="T11"/>
                </a:cxn>
                <a:cxn ang="0">
                  <a:pos x="T12" y="T13"/>
                </a:cxn>
              </a:cxnLst>
              <a:rect l="0" t="0" r="r" b="b"/>
              <a:pathLst>
                <a:path w="3142" h="2839">
                  <a:moveTo>
                    <a:pt x="0" y="2839"/>
                  </a:moveTo>
                  <a:lnTo>
                    <a:pt x="1771" y="1066"/>
                  </a:lnTo>
                  <a:lnTo>
                    <a:pt x="1870" y="1062"/>
                  </a:lnTo>
                  <a:lnTo>
                    <a:pt x="2478" y="456"/>
                  </a:lnTo>
                  <a:lnTo>
                    <a:pt x="2769" y="459"/>
                  </a:lnTo>
                  <a:lnTo>
                    <a:pt x="3137" y="90"/>
                  </a:lnTo>
                  <a:lnTo>
                    <a:pt x="3142"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91" name="Freeform 126"/>
            <p:cNvSpPr>
              <a:spLocks/>
            </p:cNvSpPr>
            <p:nvPr/>
          </p:nvSpPr>
          <p:spPr bwMode="auto">
            <a:xfrm rot="5400000" flipH="1" flipV="1">
              <a:off x="11933518" y="3810085"/>
              <a:ext cx="3975100" cy="3422650"/>
            </a:xfrm>
            <a:custGeom>
              <a:avLst/>
              <a:gdLst>
                <a:gd name="T0" fmla="*/ 0 w 2504"/>
                <a:gd name="T1" fmla="*/ 2156 h 2156"/>
                <a:gd name="T2" fmla="*/ 1664 w 2504"/>
                <a:gd name="T3" fmla="*/ 494 h 2156"/>
                <a:gd name="T4" fmla="*/ 1768 w 2504"/>
                <a:gd name="T5" fmla="*/ 494 h 2156"/>
                <a:gd name="T6" fmla="*/ 1851 w 2504"/>
                <a:gd name="T7" fmla="*/ 414 h 2156"/>
                <a:gd name="T8" fmla="*/ 2076 w 2504"/>
                <a:gd name="T9" fmla="*/ 416 h 2156"/>
                <a:gd name="T10" fmla="*/ 2201 w 2504"/>
                <a:gd name="T11" fmla="*/ 291 h 2156"/>
                <a:gd name="T12" fmla="*/ 2196 w 2504"/>
                <a:gd name="T13" fmla="*/ 189 h 2156"/>
                <a:gd name="T14" fmla="*/ 2383 w 2504"/>
                <a:gd name="T15" fmla="*/ 0 h 2156"/>
                <a:gd name="T16" fmla="*/ 2504 w 2504"/>
                <a:gd name="T17" fmla="*/ 0 h 2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04" h="2156">
                  <a:moveTo>
                    <a:pt x="0" y="2156"/>
                  </a:moveTo>
                  <a:lnTo>
                    <a:pt x="1664" y="494"/>
                  </a:lnTo>
                  <a:lnTo>
                    <a:pt x="1768" y="494"/>
                  </a:lnTo>
                  <a:lnTo>
                    <a:pt x="1851" y="414"/>
                  </a:lnTo>
                  <a:lnTo>
                    <a:pt x="2076" y="416"/>
                  </a:lnTo>
                  <a:lnTo>
                    <a:pt x="2201" y="291"/>
                  </a:lnTo>
                  <a:lnTo>
                    <a:pt x="2196" y="189"/>
                  </a:lnTo>
                  <a:lnTo>
                    <a:pt x="2383" y="0"/>
                  </a:lnTo>
                  <a:lnTo>
                    <a:pt x="2504"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92" name="Freeform 127"/>
            <p:cNvSpPr>
              <a:spLocks/>
            </p:cNvSpPr>
            <p:nvPr/>
          </p:nvSpPr>
          <p:spPr bwMode="auto">
            <a:xfrm rot="5400000" flipH="1" flipV="1">
              <a:off x="10923869" y="3183023"/>
              <a:ext cx="4860925" cy="4368800"/>
            </a:xfrm>
            <a:custGeom>
              <a:avLst/>
              <a:gdLst>
                <a:gd name="T0" fmla="*/ 0 w 3062"/>
                <a:gd name="T1" fmla="*/ 2752 h 2752"/>
                <a:gd name="T2" fmla="*/ 1806 w 3062"/>
                <a:gd name="T3" fmla="*/ 946 h 2752"/>
                <a:gd name="T4" fmla="*/ 1891 w 3062"/>
                <a:gd name="T5" fmla="*/ 943 h 2752"/>
                <a:gd name="T6" fmla="*/ 2537 w 3062"/>
                <a:gd name="T7" fmla="*/ 298 h 2752"/>
                <a:gd name="T8" fmla="*/ 2844 w 3062"/>
                <a:gd name="T9" fmla="*/ 296 h 2752"/>
                <a:gd name="T10" fmla="*/ 3059 w 3062"/>
                <a:gd name="T11" fmla="*/ 80 h 2752"/>
                <a:gd name="T12" fmla="*/ 3062 w 3062"/>
                <a:gd name="T13" fmla="*/ 0 h 2752"/>
              </a:gdLst>
              <a:ahLst/>
              <a:cxnLst>
                <a:cxn ang="0">
                  <a:pos x="T0" y="T1"/>
                </a:cxn>
                <a:cxn ang="0">
                  <a:pos x="T2" y="T3"/>
                </a:cxn>
                <a:cxn ang="0">
                  <a:pos x="T4" y="T5"/>
                </a:cxn>
                <a:cxn ang="0">
                  <a:pos x="T6" y="T7"/>
                </a:cxn>
                <a:cxn ang="0">
                  <a:pos x="T8" y="T9"/>
                </a:cxn>
                <a:cxn ang="0">
                  <a:pos x="T10" y="T11"/>
                </a:cxn>
                <a:cxn ang="0">
                  <a:pos x="T12" y="T13"/>
                </a:cxn>
              </a:cxnLst>
              <a:rect l="0" t="0" r="r" b="b"/>
              <a:pathLst>
                <a:path w="3062" h="2752">
                  <a:moveTo>
                    <a:pt x="0" y="2752"/>
                  </a:moveTo>
                  <a:lnTo>
                    <a:pt x="1806" y="946"/>
                  </a:lnTo>
                  <a:lnTo>
                    <a:pt x="1891" y="943"/>
                  </a:lnTo>
                  <a:lnTo>
                    <a:pt x="2537" y="298"/>
                  </a:lnTo>
                  <a:lnTo>
                    <a:pt x="2844" y="296"/>
                  </a:lnTo>
                  <a:lnTo>
                    <a:pt x="3059" y="80"/>
                  </a:lnTo>
                  <a:lnTo>
                    <a:pt x="3062"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93" name="Freeform 128"/>
            <p:cNvSpPr>
              <a:spLocks/>
            </p:cNvSpPr>
            <p:nvPr/>
          </p:nvSpPr>
          <p:spPr bwMode="auto">
            <a:xfrm rot="5400000" flipH="1" flipV="1">
              <a:off x="12667737" y="5053891"/>
              <a:ext cx="2649538" cy="2755900"/>
            </a:xfrm>
            <a:custGeom>
              <a:avLst/>
              <a:gdLst>
                <a:gd name="T0" fmla="*/ 0 w 1669"/>
                <a:gd name="T1" fmla="*/ 1736 h 1736"/>
                <a:gd name="T2" fmla="*/ 1669 w 1669"/>
                <a:gd name="T3" fmla="*/ 69 h 1736"/>
                <a:gd name="T4" fmla="*/ 1667 w 1669"/>
                <a:gd name="T5" fmla="*/ 0 h 1736"/>
              </a:gdLst>
              <a:ahLst/>
              <a:cxnLst>
                <a:cxn ang="0">
                  <a:pos x="T0" y="T1"/>
                </a:cxn>
                <a:cxn ang="0">
                  <a:pos x="T2" y="T3"/>
                </a:cxn>
                <a:cxn ang="0">
                  <a:pos x="T4" y="T5"/>
                </a:cxn>
              </a:cxnLst>
              <a:rect l="0" t="0" r="r" b="b"/>
              <a:pathLst>
                <a:path w="1669" h="1736">
                  <a:moveTo>
                    <a:pt x="0" y="1736"/>
                  </a:moveTo>
                  <a:lnTo>
                    <a:pt x="1669" y="69"/>
                  </a:lnTo>
                  <a:lnTo>
                    <a:pt x="1667"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08" name="Freeform 43"/>
            <p:cNvSpPr>
              <a:spLocks/>
            </p:cNvSpPr>
            <p:nvPr/>
          </p:nvSpPr>
          <p:spPr bwMode="auto">
            <a:xfrm rot="5400000" flipH="1" flipV="1">
              <a:off x="12512956" y="5019759"/>
              <a:ext cx="153988"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4"/>
                    <a:pt x="41" y="26"/>
                    <a:pt x="33" y="34"/>
                  </a:cubicBezTo>
                  <a:cubicBezTo>
                    <a:pt x="26" y="41"/>
                    <a:pt x="14" y="41"/>
                    <a:pt x="7" y="34"/>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0" name="Freeform 45"/>
            <p:cNvSpPr>
              <a:spLocks/>
            </p:cNvSpPr>
            <p:nvPr/>
          </p:nvSpPr>
          <p:spPr bwMode="auto">
            <a:xfrm rot="5400000" flipH="1" flipV="1">
              <a:off x="11643006" y="1665372"/>
              <a:ext cx="153988"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5"/>
                    <a:pt x="41" y="26"/>
                    <a:pt x="33" y="34"/>
                  </a:cubicBezTo>
                  <a:cubicBezTo>
                    <a:pt x="26" y="41"/>
                    <a:pt x="14" y="41"/>
                    <a:pt x="7" y="34"/>
                  </a:cubicBezTo>
                  <a:cubicBezTo>
                    <a:pt x="0" y="26"/>
                    <a:pt x="0" y="15"/>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2" name="Freeform 47"/>
            <p:cNvSpPr>
              <a:spLocks/>
            </p:cNvSpPr>
            <p:nvPr/>
          </p:nvSpPr>
          <p:spPr bwMode="auto">
            <a:xfrm rot="5400000" flipH="1" flipV="1">
              <a:off x="11101668" y="2865522"/>
              <a:ext cx="153988" cy="153988"/>
            </a:xfrm>
            <a:custGeom>
              <a:avLst/>
              <a:gdLst>
                <a:gd name="T0" fmla="*/ 7 w 41"/>
                <a:gd name="T1" fmla="*/ 7 h 41"/>
                <a:gd name="T2" fmla="*/ 34 w 41"/>
                <a:gd name="T3" fmla="*/ 7 h 41"/>
                <a:gd name="T4" fmla="*/ 34 w 41"/>
                <a:gd name="T5" fmla="*/ 33 h 41"/>
                <a:gd name="T6" fmla="*/ 7 w 41"/>
                <a:gd name="T7" fmla="*/ 33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4"/>
                    <a:pt x="41" y="26"/>
                    <a:pt x="34" y="33"/>
                  </a:cubicBezTo>
                  <a:cubicBezTo>
                    <a:pt x="26" y="41"/>
                    <a:pt x="15" y="41"/>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3" name="Freeform 48"/>
            <p:cNvSpPr>
              <a:spLocks/>
            </p:cNvSpPr>
            <p:nvPr/>
          </p:nvSpPr>
          <p:spPr bwMode="auto">
            <a:xfrm rot="5400000" flipH="1" flipV="1">
              <a:off x="9953906" y="403309"/>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5" y="0"/>
                    <a:pt x="27" y="0"/>
                    <a:pt x="34" y="8"/>
                  </a:cubicBezTo>
                  <a:cubicBezTo>
                    <a:pt x="41" y="15"/>
                    <a:pt x="41" y="27"/>
                    <a:pt x="34" y="34"/>
                  </a:cubicBezTo>
                  <a:cubicBezTo>
                    <a:pt x="27" y="41"/>
                    <a:pt x="15"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4" name="Freeform 49"/>
            <p:cNvSpPr>
              <a:spLocks/>
            </p:cNvSpPr>
            <p:nvPr/>
          </p:nvSpPr>
          <p:spPr bwMode="auto">
            <a:xfrm rot="5400000" flipH="1" flipV="1">
              <a:off x="10974668" y="2738522"/>
              <a:ext cx="153988" cy="153988"/>
            </a:xfrm>
            <a:custGeom>
              <a:avLst/>
              <a:gdLst>
                <a:gd name="T0" fmla="*/ 7 w 41"/>
                <a:gd name="T1" fmla="*/ 7 h 41"/>
                <a:gd name="T2" fmla="*/ 34 w 41"/>
                <a:gd name="T3" fmla="*/ 7 h 41"/>
                <a:gd name="T4" fmla="*/ 34 w 41"/>
                <a:gd name="T5" fmla="*/ 33 h 41"/>
                <a:gd name="T6" fmla="*/ 7 w 41"/>
                <a:gd name="T7" fmla="*/ 33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4" y="7"/>
                  </a:cubicBezTo>
                  <a:cubicBezTo>
                    <a:pt x="41" y="14"/>
                    <a:pt x="41" y="26"/>
                    <a:pt x="34" y="33"/>
                  </a:cubicBezTo>
                  <a:cubicBezTo>
                    <a:pt x="26" y="41"/>
                    <a:pt x="14" y="41"/>
                    <a:pt x="7" y="33"/>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17" name="Freeform 52"/>
            <p:cNvSpPr>
              <a:spLocks/>
            </p:cNvSpPr>
            <p:nvPr/>
          </p:nvSpPr>
          <p:spPr bwMode="auto">
            <a:xfrm rot="5400000" flipH="1" flipV="1">
              <a:off x="10760356" y="2697247"/>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5" y="0"/>
                    <a:pt x="27" y="0"/>
                    <a:pt x="34" y="8"/>
                  </a:cubicBezTo>
                  <a:cubicBezTo>
                    <a:pt x="41" y="15"/>
                    <a:pt x="41" y="27"/>
                    <a:pt x="34" y="34"/>
                  </a:cubicBezTo>
                  <a:cubicBezTo>
                    <a:pt x="27" y="41"/>
                    <a:pt x="15"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2" name="Freeform 57"/>
            <p:cNvSpPr>
              <a:spLocks/>
            </p:cNvSpPr>
            <p:nvPr/>
          </p:nvSpPr>
          <p:spPr bwMode="auto">
            <a:xfrm rot="5400000" flipH="1" flipV="1">
              <a:off x="14212375" y="1035928"/>
              <a:ext cx="1222375" cy="2189163"/>
            </a:xfrm>
            <a:custGeom>
              <a:avLst/>
              <a:gdLst>
                <a:gd name="T0" fmla="*/ 768 w 770"/>
                <a:gd name="T1" fmla="*/ 0 h 1379"/>
                <a:gd name="T2" fmla="*/ 770 w 770"/>
                <a:gd name="T3" fmla="*/ 104 h 1379"/>
                <a:gd name="T4" fmla="*/ 503 w 770"/>
                <a:gd name="T5" fmla="*/ 369 h 1379"/>
                <a:gd name="T6" fmla="*/ 508 w 770"/>
                <a:gd name="T7" fmla="*/ 499 h 1379"/>
                <a:gd name="T8" fmla="*/ 385 w 770"/>
                <a:gd name="T9" fmla="*/ 620 h 1379"/>
                <a:gd name="T10" fmla="*/ 380 w 770"/>
                <a:gd name="T11" fmla="*/ 826 h 1379"/>
                <a:gd name="T12" fmla="*/ 191 w 770"/>
                <a:gd name="T13" fmla="*/ 1015 h 1379"/>
                <a:gd name="T14" fmla="*/ 182 w 770"/>
                <a:gd name="T15" fmla="*/ 1268 h 1379"/>
                <a:gd name="T16" fmla="*/ 73 w 770"/>
                <a:gd name="T17" fmla="*/ 1379 h 1379"/>
                <a:gd name="T18" fmla="*/ 0 w 770"/>
                <a:gd name="T19" fmla="*/ 1379 h 1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0" h="1379">
                  <a:moveTo>
                    <a:pt x="768" y="0"/>
                  </a:moveTo>
                  <a:lnTo>
                    <a:pt x="770" y="104"/>
                  </a:lnTo>
                  <a:lnTo>
                    <a:pt x="503" y="369"/>
                  </a:lnTo>
                  <a:lnTo>
                    <a:pt x="508" y="499"/>
                  </a:lnTo>
                  <a:lnTo>
                    <a:pt x="385" y="620"/>
                  </a:lnTo>
                  <a:lnTo>
                    <a:pt x="380" y="826"/>
                  </a:lnTo>
                  <a:lnTo>
                    <a:pt x="191" y="1015"/>
                  </a:lnTo>
                  <a:lnTo>
                    <a:pt x="182" y="1268"/>
                  </a:lnTo>
                  <a:lnTo>
                    <a:pt x="73" y="1379"/>
                  </a:lnTo>
                  <a:lnTo>
                    <a:pt x="0" y="1379"/>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23" name="Freeform 58"/>
            <p:cNvSpPr>
              <a:spLocks/>
            </p:cNvSpPr>
            <p:nvPr/>
          </p:nvSpPr>
          <p:spPr bwMode="auto">
            <a:xfrm rot="5400000" flipH="1" flipV="1">
              <a:off x="10124562" y="-3759910"/>
              <a:ext cx="6742113" cy="7194550"/>
            </a:xfrm>
            <a:custGeom>
              <a:avLst/>
              <a:gdLst>
                <a:gd name="T0" fmla="*/ 0 w 4247"/>
                <a:gd name="T1" fmla="*/ 4532 h 4532"/>
                <a:gd name="T2" fmla="*/ 755 w 4247"/>
                <a:gd name="T3" fmla="*/ 3775 h 4532"/>
                <a:gd name="T4" fmla="*/ 757 w 4247"/>
                <a:gd name="T5" fmla="*/ 3503 h 4532"/>
                <a:gd name="T6" fmla="*/ 1053 w 4247"/>
                <a:gd name="T7" fmla="*/ 3208 h 4532"/>
                <a:gd name="T8" fmla="*/ 1055 w 4247"/>
                <a:gd name="T9" fmla="*/ 2979 h 4532"/>
                <a:gd name="T10" fmla="*/ 1329 w 4247"/>
                <a:gd name="T11" fmla="*/ 2704 h 4532"/>
                <a:gd name="T12" fmla="*/ 1327 w 4247"/>
                <a:gd name="T13" fmla="*/ 2640 h 4532"/>
                <a:gd name="T14" fmla="*/ 1502 w 4247"/>
                <a:gd name="T15" fmla="*/ 2465 h 4532"/>
                <a:gd name="T16" fmla="*/ 1511 w 4247"/>
                <a:gd name="T17" fmla="*/ 1948 h 4532"/>
                <a:gd name="T18" fmla="*/ 1814 w 4247"/>
                <a:gd name="T19" fmla="*/ 1645 h 4532"/>
                <a:gd name="T20" fmla="*/ 1814 w 4247"/>
                <a:gd name="T21" fmla="*/ 1539 h 4532"/>
                <a:gd name="T22" fmla="*/ 2391 w 4247"/>
                <a:gd name="T23" fmla="*/ 962 h 4532"/>
                <a:gd name="T24" fmla="*/ 2563 w 4247"/>
                <a:gd name="T25" fmla="*/ 964 h 4532"/>
                <a:gd name="T26" fmla="*/ 3530 w 4247"/>
                <a:gd name="T27" fmla="*/ 0 h 4532"/>
                <a:gd name="T28" fmla="*/ 4247 w 4247"/>
                <a:gd name="T29" fmla="*/ 0 h 4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47" h="4532">
                  <a:moveTo>
                    <a:pt x="0" y="4532"/>
                  </a:moveTo>
                  <a:lnTo>
                    <a:pt x="755" y="3775"/>
                  </a:lnTo>
                  <a:lnTo>
                    <a:pt x="757" y="3503"/>
                  </a:lnTo>
                  <a:lnTo>
                    <a:pt x="1053" y="3208"/>
                  </a:lnTo>
                  <a:lnTo>
                    <a:pt x="1055" y="2979"/>
                  </a:lnTo>
                  <a:lnTo>
                    <a:pt x="1329" y="2704"/>
                  </a:lnTo>
                  <a:lnTo>
                    <a:pt x="1327" y="2640"/>
                  </a:lnTo>
                  <a:lnTo>
                    <a:pt x="1502" y="2465"/>
                  </a:lnTo>
                  <a:lnTo>
                    <a:pt x="1511" y="1948"/>
                  </a:lnTo>
                  <a:lnTo>
                    <a:pt x="1814" y="1645"/>
                  </a:lnTo>
                  <a:lnTo>
                    <a:pt x="1814" y="1539"/>
                  </a:lnTo>
                  <a:lnTo>
                    <a:pt x="2391" y="962"/>
                  </a:lnTo>
                  <a:lnTo>
                    <a:pt x="2563" y="964"/>
                  </a:lnTo>
                  <a:lnTo>
                    <a:pt x="3530" y="0"/>
                  </a:lnTo>
                  <a:lnTo>
                    <a:pt x="4247"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24" name="Freeform 59"/>
            <p:cNvSpPr>
              <a:spLocks/>
            </p:cNvSpPr>
            <p:nvPr/>
          </p:nvSpPr>
          <p:spPr bwMode="auto">
            <a:xfrm rot="5400000" flipH="1" flipV="1">
              <a:off x="10118212" y="-3844047"/>
              <a:ext cx="6835775" cy="7186613"/>
            </a:xfrm>
            <a:custGeom>
              <a:avLst/>
              <a:gdLst>
                <a:gd name="T0" fmla="*/ 0 w 4306"/>
                <a:gd name="T1" fmla="*/ 4527 h 4527"/>
                <a:gd name="T2" fmla="*/ 774 w 4306"/>
                <a:gd name="T3" fmla="*/ 3754 h 4527"/>
                <a:gd name="T4" fmla="*/ 776 w 4306"/>
                <a:gd name="T5" fmla="*/ 3485 h 4527"/>
                <a:gd name="T6" fmla="*/ 1072 w 4306"/>
                <a:gd name="T7" fmla="*/ 3189 h 4527"/>
                <a:gd name="T8" fmla="*/ 1079 w 4306"/>
                <a:gd name="T9" fmla="*/ 2967 h 4527"/>
                <a:gd name="T10" fmla="*/ 1355 w 4306"/>
                <a:gd name="T11" fmla="*/ 2693 h 4527"/>
                <a:gd name="T12" fmla="*/ 1353 w 4306"/>
                <a:gd name="T13" fmla="*/ 2629 h 4527"/>
                <a:gd name="T14" fmla="*/ 1525 w 4306"/>
                <a:gd name="T15" fmla="*/ 2454 h 4527"/>
                <a:gd name="T16" fmla="*/ 1535 w 4306"/>
                <a:gd name="T17" fmla="*/ 1936 h 4527"/>
                <a:gd name="T18" fmla="*/ 1838 w 4306"/>
                <a:gd name="T19" fmla="*/ 1634 h 4527"/>
                <a:gd name="T20" fmla="*/ 1838 w 4306"/>
                <a:gd name="T21" fmla="*/ 1527 h 4527"/>
                <a:gd name="T22" fmla="*/ 2400 w 4306"/>
                <a:gd name="T23" fmla="*/ 965 h 4527"/>
                <a:gd name="T24" fmla="*/ 2575 w 4306"/>
                <a:gd name="T25" fmla="*/ 965 h 4527"/>
                <a:gd name="T26" fmla="*/ 3538 w 4306"/>
                <a:gd name="T27" fmla="*/ 0 h 4527"/>
                <a:gd name="T28" fmla="*/ 4306 w 4306"/>
                <a:gd name="T29" fmla="*/ 0 h 4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06" h="4527">
                  <a:moveTo>
                    <a:pt x="0" y="4527"/>
                  </a:moveTo>
                  <a:lnTo>
                    <a:pt x="774" y="3754"/>
                  </a:lnTo>
                  <a:lnTo>
                    <a:pt x="776" y="3485"/>
                  </a:lnTo>
                  <a:lnTo>
                    <a:pt x="1072" y="3189"/>
                  </a:lnTo>
                  <a:lnTo>
                    <a:pt x="1079" y="2967"/>
                  </a:lnTo>
                  <a:lnTo>
                    <a:pt x="1355" y="2693"/>
                  </a:lnTo>
                  <a:lnTo>
                    <a:pt x="1353" y="2629"/>
                  </a:lnTo>
                  <a:lnTo>
                    <a:pt x="1525" y="2454"/>
                  </a:lnTo>
                  <a:lnTo>
                    <a:pt x="1535" y="1936"/>
                  </a:lnTo>
                  <a:lnTo>
                    <a:pt x="1838" y="1634"/>
                  </a:lnTo>
                  <a:lnTo>
                    <a:pt x="1838" y="1527"/>
                  </a:lnTo>
                  <a:lnTo>
                    <a:pt x="2400" y="965"/>
                  </a:lnTo>
                  <a:lnTo>
                    <a:pt x="2575" y="965"/>
                  </a:lnTo>
                  <a:lnTo>
                    <a:pt x="3538" y="0"/>
                  </a:lnTo>
                  <a:lnTo>
                    <a:pt x="4306"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25" name="Freeform 60"/>
            <p:cNvSpPr>
              <a:spLocks/>
            </p:cNvSpPr>
            <p:nvPr/>
          </p:nvSpPr>
          <p:spPr bwMode="auto">
            <a:xfrm rot="5400000" flipH="1" flipV="1">
              <a:off x="10119006" y="-3949616"/>
              <a:ext cx="6951663" cy="7183438"/>
            </a:xfrm>
            <a:custGeom>
              <a:avLst/>
              <a:gdLst>
                <a:gd name="T0" fmla="*/ 0 w 4379"/>
                <a:gd name="T1" fmla="*/ 4525 h 4525"/>
                <a:gd name="T2" fmla="*/ 790 w 4379"/>
                <a:gd name="T3" fmla="*/ 3735 h 4525"/>
                <a:gd name="T4" fmla="*/ 795 w 4379"/>
                <a:gd name="T5" fmla="*/ 3466 h 4525"/>
                <a:gd name="T6" fmla="*/ 1090 w 4379"/>
                <a:gd name="T7" fmla="*/ 3168 h 4525"/>
                <a:gd name="T8" fmla="*/ 1093 w 4379"/>
                <a:gd name="T9" fmla="*/ 2939 h 4525"/>
                <a:gd name="T10" fmla="*/ 1367 w 4379"/>
                <a:gd name="T11" fmla="*/ 2664 h 4525"/>
                <a:gd name="T12" fmla="*/ 1372 w 4379"/>
                <a:gd name="T13" fmla="*/ 2608 h 4525"/>
                <a:gd name="T14" fmla="*/ 1546 w 4379"/>
                <a:gd name="T15" fmla="*/ 2433 h 4525"/>
                <a:gd name="T16" fmla="*/ 1546 w 4379"/>
                <a:gd name="T17" fmla="*/ 1908 h 4525"/>
                <a:gd name="T18" fmla="*/ 1851 w 4379"/>
                <a:gd name="T19" fmla="*/ 1605 h 4525"/>
                <a:gd name="T20" fmla="*/ 1851 w 4379"/>
                <a:gd name="T21" fmla="*/ 1499 h 4525"/>
                <a:gd name="T22" fmla="*/ 2398 w 4379"/>
                <a:gd name="T23" fmla="*/ 950 h 4525"/>
                <a:gd name="T24" fmla="*/ 2580 w 4379"/>
                <a:gd name="T25" fmla="*/ 957 h 4525"/>
                <a:gd name="T26" fmla="*/ 3540 w 4379"/>
                <a:gd name="T27" fmla="*/ 0 h 4525"/>
                <a:gd name="T28" fmla="*/ 4379 w 4379"/>
                <a:gd name="T29" fmla="*/ 0 h 4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79" h="4525">
                  <a:moveTo>
                    <a:pt x="0" y="4525"/>
                  </a:moveTo>
                  <a:lnTo>
                    <a:pt x="790" y="3735"/>
                  </a:lnTo>
                  <a:lnTo>
                    <a:pt x="795" y="3466"/>
                  </a:lnTo>
                  <a:lnTo>
                    <a:pt x="1090" y="3168"/>
                  </a:lnTo>
                  <a:lnTo>
                    <a:pt x="1093" y="2939"/>
                  </a:lnTo>
                  <a:lnTo>
                    <a:pt x="1367" y="2664"/>
                  </a:lnTo>
                  <a:lnTo>
                    <a:pt x="1372" y="2608"/>
                  </a:lnTo>
                  <a:lnTo>
                    <a:pt x="1546" y="2433"/>
                  </a:lnTo>
                  <a:lnTo>
                    <a:pt x="1546" y="1908"/>
                  </a:lnTo>
                  <a:lnTo>
                    <a:pt x="1851" y="1605"/>
                  </a:lnTo>
                  <a:lnTo>
                    <a:pt x="1851" y="1499"/>
                  </a:lnTo>
                  <a:lnTo>
                    <a:pt x="2398" y="950"/>
                  </a:lnTo>
                  <a:lnTo>
                    <a:pt x="2580" y="957"/>
                  </a:lnTo>
                  <a:lnTo>
                    <a:pt x="3540" y="0"/>
                  </a:lnTo>
                  <a:lnTo>
                    <a:pt x="4379"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26" name="Freeform 61"/>
            <p:cNvSpPr>
              <a:spLocks/>
            </p:cNvSpPr>
            <p:nvPr/>
          </p:nvSpPr>
          <p:spPr bwMode="auto">
            <a:xfrm rot="5400000" flipH="1" flipV="1">
              <a:off x="10207112" y="-3963110"/>
              <a:ext cx="6869113" cy="7188200"/>
            </a:xfrm>
            <a:custGeom>
              <a:avLst/>
              <a:gdLst>
                <a:gd name="T0" fmla="*/ 0 w 4327"/>
                <a:gd name="T1" fmla="*/ 4528 h 4528"/>
                <a:gd name="T2" fmla="*/ 809 w 4327"/>
                <a:gd name="T3" fmla="*/ 3721 h 4528"/>
                <a:gd name="T4" fmla="*/ 811 w 4327"/>
                <a:gd name="T5" fmla="*/ 3452 h 4528"/>
                <a:gd name="T6" fmla="*/ 1107 w 4327"/>
                <a:gd name="T7" fmla="*/ 3156 h 4528"/>
                <a:gd name="T8" fmla="*/ 1109 w 4327"/>
                <a:gd name="T9" fmla="*/ 2927 h 4528"/>
                <a:gd name="T10" fmla="*/ 1383 w 4327"/>
                <a:gd name="T11" fmla="*/ 2653 h 4528"/>
                <a:gd name="T12" fmla="*/ 1381 w 4327"/>
                <a:gd name="T13" fmla="*/ 2589 h 4528"/>
                <a:gd name="T14" fmla="*/ 1556 w 4327"/>
                <a:gd name="T15" fmla="*/ 2414 h 4528"/>
                <a:gd name="T16" fmla="*/ 1566 w 4327"/>
                <a:gd name="T17" fmla="*/ 1896 h 4528"/>
                <a:gd name="T18" fmla="*/ 1868 w 4327"/>
                <a:gd name="T19" fmla="*/ 1594 h 4528"/>
                <a:gd name="T20" fmla="*/ 1868 w 4327"/>
                <a:gd name="T21" fmla="*/ 1487 h 4528"/>
                <a:gd name="T22" fmla="*/ 2402 w 4327"/>
                <a:gd name="T23" fmla="*/ 953 h 4528"/>
                <a:gd name="T24" fmla="*/ 2585 w 4327"/>
                <a:gd name="T25" fmla="*/ 955 h 4528"/>
                <a:gd name="T26" fmla="*/ 3540 w 4327"/>
                <a:gd name="T27" fmla="*/ 0 h 4528"/>
                <a:gd name="T28" fmla="*/ 4327 w 4327"/>
                <a:gd name="T29" fmla="*/ 0 h 4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27" h="4528">
                  <a:moveTo>
                    <a:pt x="0" y="4528"/>
                  </a:moveTo>
                  <a:lnTo>
                    <a:pt x="809" y="3721"/>
                  </a:lnTo>
                  <a:lnTo>
                    <a:pt x="811" y="3452"/>
                  </a:lnTo>
                  <a:lnTo>
                    <a:pt x="1107" y="3156"/>
                  </a:lnTo>
                  <a:lnTo>
                    <a:pt x="1109" y="2927"/>
                  </a:lnTo>
                  <a:lnTo>
                    <a:pt x="1383" y="2653"/>
                  </a:lnTo>
                  <a:lnTo>
                    <a:pt x="1381" y="2589"/>
                  </a:lnTo>
                  <a:lnTo>
                    <a:pt x="1556" y="2414"/>
                  </a:lnTo>
                  <a:lnTo>
                    <a:pt x="1566" y="1896"/>
                  </a:lnTo>
                  <a:lnTo>
                    <a:pt x="1868" y="1594"/>
                  </a:lnTo>
                  <a:lnTo>
                    <a:pt x="1868" y="1487"/>
                  </a:lnTo>
                  <a:lnTo>
                    <a:pt x="2402" y="953"/>
                  </a:lnTo>
                  <a:lnTo>
                    <a:pt x="2585" y="955"/>
                  </a:lnTo>
                  <a:lnTo>
                    <a:pt x="3540" y="0"/>
                  </a:lnTo>
                  <a:lnTo>
                    <a:pt x="4327"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27" name="Freeform 62"/>
            <p:cNvSpPr>
              <a:spLocks/>
            </p:cNvSpPr>
            <p:nvPr/>
          </p:nvSpPr>
          <p:spPr bwMode="auto">
            <a:xfrm rot="5400000" flipH="1" flipV="1">
              <a:off x="10306331" y="-3957553"/>
              <a:ext cx="6778625" cy="7175500"/>
            </a:xfrm>
            <a:custGeom>
              <a:avLst/>
              <a:gdLst>
                <a:gd name="T0" fmla="*/ 0 w 4270"/>
                <a:gd name="T1" fmla="*/ 4520 h 4520"/>
                <a:gd name="T2" fmla="*/ 822 w 4270"/>
                <a:gd name="T3" fmla="*/ 3695 h 4520"/>
                <a:gd name="T4" fmla="*/ 825 w 4270"/>
                <a:gd name="T5" fmla="*/ 3426 h 4520"/>
                <a:gd name="T6" fmla="*/ 1123 w 4270"/>
                <a:gd name="T7" fmla="*/ 3130 h 4520"/>
                <a:gd name="T8" fmla="*/ 1130 w 4270"/>
                <a:gd name="T9" fmla="*/ 2906 h 4520"/>
                <a:gd name="T10" fmla="*/ 1406 w 4270"/>
                <a:gd name="T11" fmla="*/ 2631 h 4520"/>
                <a:gd name="T12" fmla="*/ 1404 w 4270"/>
                <a:gd name="T13" fmla="*/ 2568 h 4520"/>
                <a:gd name="T14" fmla="*/ 1579 w 4270"/>
                <a:gd name="T15" fmla="*/ 2393 h 4520"/>
                <a:gd name="T16" fmla="*/ 1579 w 4270"/>
                <a:gd name="T17" fmla="*/ 1870 h 4520"/>
                <a:gd name="T18" fmla="*/ 1882 w 4270"/>
                <a:gd name="T19" fmla="*/ 1565 h 4520"/>
                <a:gd name="T20" fmla="*/ 1891 w 4270"/>
                <a:gd name="T21" fmla="*/ 1466 h 4520"/>
                <a:gd name="T22" fmla="*/ 2409 w 4270"/>
                <a:gd name="T23" fmla="*/ 946 h 4520"/>
                <a:gd name="T24" fmla="*/ 2593 w 4270"/>
                <a:gd name="T25" fmla="*/ 950 h 4520"/>
                <a:gd name="T26" fmla="*/ 3544 w 4270"/>
                <a:gd name="T27" fmla="*/ 0 h 4520"/>
                <a:gd name="T28" fmla="*/ 4270 w 4270"/>
                <a:gd name="T29" fmla="*/ 0 h 4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70" h="4520">
                  <a:moveTo>
                    <a:pt x="0" y="4520"/>
                  </a:moveTo>
                  <a:lnTo>
                    <a:pt x="822" y="3695"/>
                  </a:lnTo>
                  <a:lnTo>
                    <a:pt x="825" y="3426"/>
                  </a:lnTo>
                  <a:lnTo>
                    <a:pt x="1123" y="3130"/>
                  </a:lnTo>
                  <a:lnTo>
                    <a:pt x="1130" y="2906"/>
                  </a:lnTo>
                  <a:lnTo>
                    <a:pt x="1406" y="2631"/>
                  </a:lnTo>
                  <a:lnTo>
                    <a:pt x="1404" y="2568"/>
                  </a:lnTo>
                  <a:lnTo>
                    <a:pt x="1579" y="2393"/>
                  </a:lnTo>
                  <a:lnTo>
                    <a:pt x="1579" y="1870"/>
                  </a:lnTo>
                  <a:lnTo>
                    <a:pt x="1882" y="1565"/>
                  </a:lnTo>
                  <a:lnTo>
                    <a:pt x="1891" y="1466"/>
                  </a:lnTo>
                  <a:lnTo>
                    <a:pt x="2409" y="946"/>
                  </a:lnTo>
                  <a:lnTo>
                    <a:pt x="2593" y="950"/>
                  </a:lnTo>
                  <a:lnTo>
                    <a:pt x="3544" y="0"/>
                  </a:lnTo>
                  <a:lnTo>
                    <a:pt x="4270"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28" name="Freeform 63"/>
            <p:cNvSpPr>
              <a:spLocks/>
            </p:cNvSpPr>
            <p:nvPr/>
          </p:nvSpPr>
          <p:spPr bwMode="auto">
            <a:xfrm rot="5400000" flipH="1" flipV="1">
              <a:off x="10526200" y="-3951997"/>
              <a:ext cx="6550025" cy="7177088"/>
            </a:xfrm>
            <a:custGeom>
              <a:avLst/>
              <a:gdLst>
                <a:gd name="T0" fmla="*/ 0 w 4126"/>
                <a:gd name="T1" fmla="*/ 4521 h 4521"/>
                <a:gd name="T2" fmla="*/ 856 w 4126"/>
                <a:gd name="T3" fmla="*/ 3662 h 4521"/>
                <a:gd name="T4" fmla="*/ 859 w 4126"/>
                <a:gd name="T5" fmla="*/ 3393 h 4521"/>
                <a:gd name="T6" fmla="*/ 1154 w 4126"/>
                <a:gd name="T7" fmla="*/ 3097 h 4521"/>
                <a:gd name="T8" fmla="*/ 1156 w 4126"/>
                <a:gd name="T9" fmla="*/ 2866 h 4521"/>
                <a:gd name="T10" fmla="*/ 1431 w 4126"/>
                <a:gd name="T11" fmla="*/ 2591 h 4521"/>
                <a:gd name="T12" fmla="*/ 1428 w 4126"/>
                <a:gd name="T13" fmla="*/ 2528 h 4521"/>
                <a:gd name="T14" fmla="*/ 1603 w 4126"/>
                <a:gd name="T15" fmla="*/ 2353 h 4521"/>
                <a:gd name="T16" fmla="*/ 1613 w 4126"/>
                <a:gd name="T17" fmla="*/ 1837 h 4521"/>
                <a:gd name="T18" fmla="*/ 1915 w 4126"/>
                <a:gd name="T19" fmla="*/ 1532 h 4521"/>
                <a:gd name="T20" fmla="*/ 1915 w 4126"/>
                <a:gd name="T21" fmla="*/ 1426 h 4521"/>
                <a:gd name="T22" fmla="*/ 2405 w 4126"/>
                <a:gd name="T23" fmla="*/ 936 h 4521"/>
                <a:gd name="T24" fmla="*/ 2601 w 4126"/>
                <a:gd name="T25" fmla="*/ 941 h 4521"/>
                <a:gd name="T26" fmla="*/ 3544 w 4126"/>
                <a:gd name="T27" fmla="*/ 0 h 4521"/>
                <a:gd name="T28" fmla="*/ 4126 w 4126"/>
                <a:gd name="T29" fmla="*/ 0 h 4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126" h="4521">
                  <a:moveTo>
                    <a:pt x="0" y="4521"/>
                  </a:moveTo>
                  <a:lnTo>
                    <a:pt x="856" y="3662"/>
                  </a:lnTo>
                  <a:lnTo>
                    <a:pt x="859" y="3393"/>
                  </a:lnTo>
                  <a:lnTo>
                    <a:pt x="1154" y="3097"/>
                  </a:lnTo>
                  <a:lnTo>
                    <a:pt x="1156" y="2866"/>
                  </a:lnTo>
                  <a:lnTo>
                    <a:pt x="1431" y="2591"/>
                  </a:lnTo>
                  <a:lnTo>
                    <a:pt x="1428" y="2528"/>
                  </a:lnTo>
                  <a:lnTo>
                    <a:pt x="1603" y="2353"/>
                  </a:lnTo>
                  <a:lnTo>
                    <a:pt x="1613" y="1837"/>
                  </a:lnTo>
                  <a:lnTo>
                    <a:pt x="1915" y="1532"/>
                  </a:lnTo>
                  <a:lnTo>
                    <a:pt x="1915" y="1426"/>
                  </a:lnTo>
                  <a:lnTo>
                    <a:pt x="2405" y="936"/>
                  </a:lnTo>
                  <a:lnTo>
                    <a:pt x="2601" y="941"/>
                  </a:lnTo>
                  <a:lnTo>
                    <a:pt x="3544" y="0"/>
                  </a:lnTo>
                  <a:lnTo>
                    <a:pt x="4126"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29" name="Freeform 64"/>
            <p:cNvSpPr>
              <a:spLocks/>
            </p:cNvSpPr>
            <p:nvPr/>
          </p:nvSpPr>
          <p:spPr bwMode="auto">
            <a:xfrm rot="5400000" flipH="1" flipV="1">
              <a:off x="10631769" y="-3921041"/>
              <a:ext cx="6421438" cy="7167563"/>
            </a:xfrm>
            <a:custGeom>
              <a:avLst/>
              <a:gdLst>
                <a:gd name="T0" fmla="*/ 0 w 4045"/>
                <a:gd name="T1" fmla="*/ 4515 h 4515"/>
                <a:gd name="T2" fmla="*/ 875 w 4045"/>
                <a:gd name="T3" fmla="*/ 3643 h 4515"/>
                <a:gd name="T4" fmla="*/ 879 w 4045"/>
                <a:gd name="T5" fmla="*/ 3373 h 4515"/>
                <a:gd name="T6" fmla="*/ 1175 w 4045"/>
                <a:gd name="T7" fmla="*/ 3078 h 4515"/>
                <a:gd name="T8" fmla="*/ 1177 w 4045"/>
                <a:gd name="T9" fmla="*/ 2848 h 4515"/>
                <a:gd name="T10" fmla="*/ 1452 w 4045"/>
                <a:gd name="T11" fmla="*/ 2572 h 4515"/>
                <a:gd name="T12" fmla="*/ 1456 w 4045"/>
                <a:gd name="T13" fmla="*/ 2515 h 4515"/>
                <a:gd name="T14" fmla="*/ 1631 w 4045"/>
                <a:gd name="T15" fmla="*/ 2340 h 4515"/>
                <a:gd name="T16" fmla="*/ 1631 w 4045"/>
                <a:gd name="T17" fmla="*/ 1818 h 4515"/>
                <a:gd name="T18" fmla="*/ 1936 w 4045"/>
                <a:gd name="T19" fmla="*/ 1513 h 4515"/>
                <a:gd name="T20" fmla="*/ 1943 w 4045"/>
                <a:gd name="T21" fmla="*/ 1413 h 4515"/>
                <a:gd name="T22" fmla="*/ 2416 w 4045"/>
                <a:gd name="T23" fmla="*/ 938 h 4515"/>
                <a:gd name="T24" fmla="*/ 2615 w 4045"/>
                <a:gd name="T25" fmla="*/ 940 h 4515"/>
                <a:gd name="T26" fmla="*/ 3553 w 4045"/>
                <a:gd name="T27" fmla="*/ 0 h 4515"/>
                <a:gd name="T28" fmla="*/ 4045 w 4045"/>
                <a:gd name="T29" fmla="*/ 0 h 4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45" h="4515">
                  <a:moveTo>
                    <a:pt x="0" y="4515"/>
                  </a:moveTo>
                  <a:lnTo>
                    <a:pt x="875" y="3643"/>
                  </a:lnTo>
                  <a:lnTo>
                    <a:pt x="879" y="3373"/>
                  </a:lnTo>
                  <a:lnTo>
                    <a:pt x="1175" y="3078"/>
                  </a:lnTo>
                  <a:lnTo>
                    <a:pt x="1177" y="2848"/>
                  </a:lnTo>
                  <a:lnTo>
                    <a:pt x="1452" y="2572"/>
                  </a:lnTo>
                  <a:lnTo>
                    <a:pt x="1456" y="2515"/>
                  </a:lnTo>
                  <a:lnTo>
                    <a:pt x="1631" y="2340"/>
                  </a:lnTo>
                  <a:lnTo>
                    <a:pt x="1631" y="1818"/>
                  </a:lnTo>
                  <a:lnTo>
                    <a:pt x="1936" y="1513"/>
                  </a:lnTo>
                  <a:lnTo>
                    <a:pt x="1943" y="1413"/>
                  </a:lnTo>
                  <a:lnTo>
                    <a:pt x="2416" y="938"/>
                  </a:lnTo>
                  <a:lnTo>
                    <a:pt x="2615" y="940"/>
                  </a:lnTo>
                  <a:lnTo>
                    <a:pt x="3553" y="0"/>
                  </a:lnTo>
                  <a:lnTo>
                    <a:pt x="4045"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30" name="Freeform 65"/>
            <p:cNvSpPr>
              <a:spLocks/>
            </p:cNvSpPr>
            <p:nvPr/>
          </p:nvSpPr>
          <p:spPr bwMode="auto">
            <a:xfrm rot="5400000" flipH="1" flipV="1">
              <a:off x="10687331" y="-3738478"/>
              <a:ext cx="4635500" cy="5375275"/>
            </a:xfrm>
            <a:custGeom>
              <a:avLst/>
              <a:gdLst>
                <a:gd name="T0" fmla="*/ 2 w 2920"/>
                <a:gd name="T1" fmla="*/ 3386 h 3386"/>
                <a:gd name="T2" fmla="*/ 0 w 2920"/>
                <a:gd name="T3" fmla="*/ 3270 h 3386"/>
                <a:gd name="T4" fmla="*/ 213 w 2920"/>
                <a:gd name="T5" fmla="*/ 3057 h 3386"/>
                <a:gd name="T6" fmla="*/ 215 w 2920"/>
                <a:gd name="T7" fmla="*/ 2828 h 3386"/>
                <a:gd name="T8" fmla="*/ 489 w 2920"/>
                <a:gd name="T9" fmla="*/ 2551 h 3386"/>
                <a:gd name="T10" fmla="*/ 487 w 2920"/>
                <a:gd name="T11" fmla="*/ 2488 h 3386"/>
                <a:gd name="T12" fmla="*/ 662 w 2920"/>
                <a:gd name="T13" fmla="*/ 2313 h 3386"/>
                <a:gd name="T14" fmla="*/ 671 w 2920"/>
                <a:gd name="T15" fmla="*/ 1797 h 3386"/>
                <a:gd name="T16" fmla="*/ 974 w 2920"/>
                <a:gd name="T17" fmla="*/ 1492 h 3386"/>
                <a:gd name="T18" fmla="*/ 974 w 2920"/>
                <a:gd name="T19" fmla="*/ 1386 h 3386"/>
                <a:gd name="T20" fmla="*/ 1435 w 2920"/>
                <a:gd name="T21" fmla="*/ 925 h 3386"/>
                <a:gd name="T22" fmla="*/ 1641 w 2920"/>
                <a:gd name="T23" fmla="*/ 934 h 3386"/>
                <a:gd name="T24" fmla="*/ 2575 w 2920"/>
                <a:gd name="T25" fmla="*/ 0 h 3386"/>
                <a:gd name="T26" fmla="*/ 2920 w 2920"/>
                <a:gd name="T27" fmla="*/ 0 h 3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20" h="3386">
                  <a:moveTo>
                    <a:pt x="2" y="3386"/>
                  </a:moveTo>
                  <a:lnTo>
                    <a:pt x="0" y="3270"/>
                  </a:lnTo>
                  <a:lnTo>
                    <a:pt x="213" y="3057"/>
                  </a:lnTo>
                  <a:lnTo>
                    <a:pt x="215" y="2828"/>
                  </a:lnTo>
                  <a:lnTo>
                    <a:pt x="489" y="2551"/>
                  </a:lnTo>
                  <a:lnTo>
                    <a:pt x="487" y="2488"/>
                  </a:lnTo>
                  <a:lnTo>
                    <a:pt x="662" y="2313"/>
                  </a:lnTo>
                  <a:lnTo>
                    <a:pt x="671" y="1797"/>
                  </a:lnTo>
                  <a:lnTo>
                    <a:pt x="974" y="1492"/>
                  </a:lnTo>
                  <a:lnTo>
                    <a:pt x="974" y="1386"/>
                  </a:lnTo>
                  <a:lnTo>
                    <a:pt x="1435" y="925"/>
                  </a:lnTo>
                  <a:lnTo>
                    <a:pt x="1641" y="934"/>
                  </a:lnTo>
                  <a:lnTo>
                    <a:pt x="2575" y="0"/>
                  </a:lnTo>
                  <a:lnTo>
                    <a:pt x="2920"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31" name="Freeform 66"/>
            <p:cNvSpPr>
              <a:spLocks/>
            </p:cNvSpPr>
            <p:nvPr/>
          </p:nvSpPr>
          <p:spPr bwMode="auto">
            <a:xfrm rot="5400000" flipH="1" flipV="1">
              <a:off x="13213838" y="-175335"/>
              <a:ext cx="2209800" cy="4075113"/>
            </a:xfrm>
            <a:custGeom>
              <a:avLst/>
              <a:gdLst>
                <a:gd name="T0" fmla="*/ 0 w 1392"/>
                <a:gd name="T1" fmla="*/ 2567 h 2567"/>
                <a:gd name="T2" fmla="*/ 369 w 1392"/>
                <a:gd name="T3" fmla="*/ 2201 h 2567"/>
                <a:gd name="T4" fmla="*/ 371 w 1392"/>
                <a:gd name="T5" fmla="*/ 1929 h 2567"/>
                <a:gd name="T6" fmla="*/ 697 w 1392"/>
                <a:gd name="T7" fmla="*/ 1603 h 2567"/>
                <a:gd name="T8" fmla="*/ 693 w 1392"/>
                <a:gd name="T9" fmla="*/ 1300 h 2567"/>
                <a:gd name="T10" fmla="*/ 894 w 1392"/>
                <a:gd name="T11" fmla="*/ 1099 h 2567"/>
                <a:gd name="T12" fmla="*/ 962 w 1392"/>
                <a:gd name="T13" fmla="*/ 1099 h 2567"/>
                <a:gd name="T14" fmla="*/ 1040 w 1392"/>
                <a:gd name="T15" fmla="*/ 1021 h 2567"/>
                <a:gd name="T16" fmla="*/ 1035 w 1392"/>
                <a:gd name="T17" fmla="*/ 931 h 2567"/>
                <a:gd name="T18" fmla="*/ 1199 w 1392"/>
                <a:gd name="T19" fmla="*/ 768 h 2567"/>
                <a:gd name="T20" fmla="*/ 1201 w 1392"/>
                <a:gd name="T21" fmla="*/ 378 h 2567"/>
                <a:gd name="T22" fmla="*/ 1262 w 1392"/>
                <a:gd name="T23" fmla="*/ 317 h 2567"/>
                <a:gd name="T24" fmla="*/ 1262 w 1392"/>
                <a:gd name="T25" fmla="*/ 128 h 2567"/>
                <a:gd name="T26" fmla="*/ 1392 w 1392"/>
                <a:gd name="T27" fmla="*/ 0 h 25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92" h="2567">
                  <a:moveTo>
                    <a:pt x="0" y="2567"/>
                  </a:moveTo>
                  <a:lnTo>
                    <a:pt x="369" y="2201"/>
                  </a:lnTo>
                  <a:lnTo>
                    <a:pt x="371" y="1929"/>
                  </a:lnTo>
                  <a:lnTo>
                    <a:pt x="697" y="1603"/>
                  </a:lnTo>
                  <a:lnTo>
                    <a:pt x="693" y="1300"/>
                  </a:lnTo>
                  <a:lnTo>
                    <a:pt x="894" y="1099"/>
                  </a:lnTo>
                  <a:lnTo>
                    <a:pt x="962" y="1099"/>
                  </a:lnTo>
                  <a:lnTo>
                    <a:pt x="1040" y="1021"/>
                  </a:lnTo>
                  <a:lnTo>
                    <a:pt x="1035" y="931"/>
                  </a:lnTo>
                  <a:lnTo>
                    <a:pt x="1199" y="768"/>
                  </a:lnTo>
                  <a:lnTo>
                    <a:pt x="1201" y="378"/>
                  </a:lnTo>
                  <a:lnTo>
                    <a:pt x="1262" y="317"/>
                  </a:lnTo>
                  <a:lnTo>
                    <a:pt x="1262" y="128"/>
                  </a:lnTo>
                  <a:lnTo>
                    <a:pt x="1392"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32" name="Freeform 67"/>
            <p:cNvSpPr>
              <a:spLocks/>
            </p:cNvSpPr>
            <p:nvPr/>
          </p:nvSpPr>
          <p:spPr bwMode="auto">
            <a:xfrm rot="5400000" flipH="1" flipV="1">
              <a:off x="13020162" y="-473785"/>
              <a:ext cx="2382838" cy="4371975"/>
            </a:xfrm>
            <a:custGeom>
              <a:avLst/>
              <a:gdLst>
                <a:gd name="T0" fmla="*/ 0 w 1501"/>
                <a:gd name="T1" fmla="*/ 2754 h 2754"/>
                <a:gd name="T2" fmla="*/ 371 w 1501"/>
                <a:gd name="T3" fmla="*/ 2383 h 2754"/>
                <a:gd name="T4" fmla="*/ 374 w 1501"/>
                <a:gd name="T5" fmla="*/ 2114 h 2754"/>
                <a:gd name="T6" fmla="*/ 702 w 1501"/>
                <a:gd name="T7" fmla="*/ 1787 h 2754"/>
                <a:gd name="T8" fmla="*/ 697 w 1501"/>
                <a:gd name="T9" fmla="*/ 1485 h 2754"/>
                <a:gd name="T10" fmla="*/ 896 w 1501"/>
                <a:gd name="T11" fmla="*/ 1284 h 2754"/>
                <a:gd name="T12" fmla="*/ 958 w 1501"/>
                <a:gd name="T13" fmla="*/ 1277 h 2754"/>
                <a:gd name="T14" fmla="*/ 1038 w 1501"/>
                <a:gd name="T15" fmla="*/ 1199 h 2754"/>
                <a:gd name="T16" fmla="*/ 1038 w 1501"/>
                <a:gd name="T17" fmla="*/ 1116 h 2754"/>
                <a:gd name="T18" fmla="*/ 1203 w 1501"/>
                <a:gd name="T19" fmla="*/ 953 h 2754"/>
                <a:gd name="T20" fmla="*/ 1206 w 1501"/>
                <a:gd name="T21" fmla="*/ 563 h 2754"/>
                <a:gd name="T22" fmla="*/ 1265 w 1501"/>
                <a:gd name="T23" fmla="*/ 501 h 2754"/>
                <a:gd name="T24" fmla="*/ 1267 w 1501"/>
                <a:gd name="T25" fmla="*/ 312 h 2754"/>
                <a:gd name="T26" fmla="*/ 1501 w 1501"/>
                <a:gd name="T27" fmla="*/ 78 h 2754"/>
                <a:gd name="T28" fmla="*/ 1501 w 1501"/>
                <a:gd name="T29" fmla="*/ 0 h 2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01" h="2754">
                  <a:moveTo>
                    <a:pt x="0" y="2754"/>
                  </a:moveTo>
                  <a:lnTo>
                    <a:pt x="371" y="2383"/>
                  </a:lnTo>
                  <a:lnTo>
                    <a:pt x="374" y="2114"/>
                  </a:lnTo>
                  <a:lnTo>
                    <a:pt x="702" y="1787"/>
                  </a:lnTo>
                  <a:lnTo>
                    <a:pt x="697" y="1485"/>
                  </a:lnTo>
                  <a:lnTo>
                    <a:pt x="896" y="1284"/>
                  </a:lnTo>
                  <a:lnTo>
                    <a:pt x="958" y="1277"/>
                  </a:lnTo>
                  <a:lnTo>
                    <a:pt x="1038" y="1199"/>
                  </a:lnTo>
                  <a:lnTo>
                    <a:pt x="1038" y="1116"/>
                  </a:lnTo>
                  <a:lnTo>
                    <a:pt x="1203" y="953"/>
                  </a:lnTo>
                  <a:lnTo>
                    <a:pt x="1206" y="563"/>
                  </a:lnTo>
                  <a:lnTo>
                    <a:pt x="1265" y="501"/>
                  </a:lnTo>
                  <a:lnTo>
                    <a:pt x="1267" y="312"/>
                  </a:lnTo>
                  <a:lnTo>
                    <a:pt x="1501" y="78"/>
                  </a:lnTo>
                  <a:lnTo>
                    <a:pt x="1501"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33" name="Freeform 68"/>
            <p:cNvSpPr>
              <a:spLocks/>
            </p:cNvSpPr>
            <p:nvPr/>
          </p:nvSpPr>
          <p:spPr bwMode="auto">
            <a:xfrm rot="5400000" flipH="1" flipV="1">
              <a:off x="10569856" y="-3071728"/>
              <a:ext cx="2679700" cy="2717800"/>
            </a:xfrm>
            <a:custGeom>
              <a:avLst/>
              <a:gdLst>
                <a:gd name="T0" fmla="*/ 1688 w 1688"/>
                <a:gd name="T1" fmla="*/ 0 h 1712"/>
                <a:gd name="T2" fmla="*/ 759 w 1688"/>
                <a:gd name="T3" fmla="*/ 929 h 1712"/>
                <a:gd name="T4" fmla="*/ 560 w 1688"/>
                <a:gd name="T5" fmla="*/ 927 h 1712"/>
                <a:gd name="T6" fmla="*/ 102 w 1688"/>
                <a:gd name="T7" fmla="*/ 1385 h 1712"/>
                <a:gd name="T8" fmla="*/ 104 w 1688"/>
                <a:gd name="T9" fmla="*/ 1489 h 1712"/>
                <a:gd name="T10" fmla="*/ 2 w 1688"/>
                <a:gd name="T11" fmla="*/ 1593 h 1712"/>
                <a:gd name="T12" fmla="*/ 0 w 1688"/>
                <a:gd name="T13" fmla="*/ 1662 h 1712"/>
                <a:gd name="T14" fmla="*/ 50 w 1688"/>
                <a:gd name="T15" fmla="*/ 1712 h 17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8" h="1712">
                  <a:moveTo>
                    <a:pt x="1688" y="0"/>
                  </a:moveTo>
                  <a:lnTo>
                    <a:pt x="759" y="929"/>
                  </a:lnTo>
                  <a:lnTo>
                    <a:pt x="560" y="927"/>
                  </a:lnTo>
                  <a:lnTo>
                    <a:pt x="102" y="1385"/>
                  </a:lnTo>
                  <a:lnTo>
                    <a:pt x="104" y="1489"/>
                  </a:lnTo>
                  <a:lnTo>
                    <a:pt x="2" y="1593"/>
                  </a:lnTo>
                  <a:lnTo>
                    <a:pt x="0" y="1662"/>
                  </a:lnTo>
                  <a:lnTo>
                    <a:pt x="50" y="1712"/>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34" name="Freeform 69"/>
            <p:cNvSpPr>
              <a:spLocks/>
            </p:cNvSpPr>
            <p:nvPr/>
          </p:nvSpPr>
          <p:spPr bwMode="auto">
            <a:xfrm rot="5400000" flipH="1" flipV="1">
              <a:off x="10633356" y="-3135229"/>
              <a:ext cx="2443163" cy="2503488"/>
            </a:xfrm>
            <a:custGeom>
              <a:avLst/>
              <a:gdLst>
                <a:gd name="T0" fmla="*/ 47 w 1539"/>
                <a:gd name="T1" fmla="*/ 1577 h 1577"/>
                <a:gd name="T2" fmla="*/ 0 w 1539"/>
                <a:gd name="T3" fmla="*/ 1530 h 1577"/>
                <a:gd name="T4" fmla="*/ 5 w 1539"/>
                <a:gd name="T5" fmla="*/ 1348 h 1577"/>
                <a:gd name="T6" fmla="*/ 218 w 1539"/>
                <a:gd name="T7" fmla="*/ 1135 h 1577"/>
                <a:gd name="T8" fmla="*/ 464 w 1539"/>
                <a:gd name="T9" fmla="*/ 1142 h 1577"/>
                <a:gd name="T10" fmla="*/ 508 w 1539"/>
                <a:gd name="T11" fmla="*/ 1097 h 1577"/>
                <a:gd name="T12" fmla="*/ 508 w 1539"/>
                <a:gd name="T13" fmla="*/ 1031 h 1577"/>
                <a:gd name="T14" fmla="*/ 1539 w 1539"/>
                <a:gd name="T15" fmla="*/ 0 h 157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39" h="1577">
                  <a:moveTo>
                    <a:pt x="47" y="1577"/>
                  </a:moveTo>
                  <a:lnTo>
                    <a:pt x="0" y="1530"/>
                  </a:lnTo>
                  <a:lnTo>
                    <a:pt x="5" y="1348"/>
                  </a:lnTo>
                  <a:lnTo>
                    <a:pt x="218" y="1135"/>
                  </a:lnTo>
                  <a:lnTo>
                    <a:pt x="464" y="1142"/>
                  </a:lnTo>
                  <a:lnTo>
                    <a:pt x="508" y="1097"/>
                  </a:lnTo>
                  <a:lnTo>
                    <a:pt x="508" y="1031"/>
                  </a:lnTo>
                  <a:lnTo>
                    <a:pt x="1539"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35" name="Freeform 70"/>
            <p:cNvSpPr>
              <a:spLocks/>
            </p:cNvSpPr>
            <p:nvPr/>
          </p:nvSpPr>
          <p:spPr bwMode="auto">
            <a:xfrm rot="5400000" flipH="1" flipV="1">
              <a:off x="10721462" y="-3223334"/>
              <a:ext cx="2259013" cy="2390775"/>
            </a:xfrm>
            <a:custGeom>
              <a:avLst/>
              <a:gdLst>
                <a:gd name="T0" fmla="*/ 0 w 1423"/>
                <a:gd name="T1" fmla="*/ 1506 h 1506"/>
                <a:gd name="T2" fmla="*/ 400 w 1423"/>
                <a:gd name="T3" fmla="*/ 1104 h 1506"/>
                <a:gd name="T4" fmla="*/ 397 w 1423"/>
                <a:gd name="T5" fmla="*/ 1026 h 1506"/>
                <a:gd name="T6" fmla="*/ 1423 w 1423"/>
                <a:gd name="T7" fmla="*/ 0 h 1506"/>
              </a:gdLst>
              <a:ahLst/>
              <a:cxnLst>
                <a:cxn ang="0">
                  <a:pos x="T0" y="T1"/>
                </a:cxn>
                <a:cxn ang="0">
                  <a:pos x="T2" y="T3"/>
                </a:cxn>
                <a:cxn ang="0">
                  <a:pos x="T4" y="T5"/>
                </a:cxn>
                <a:cxn ang="0">
                  <a:pos x="T6" y="T7"/>
                </a:cxn>
              </a:cxnLst>
              <a:rect l="0" t="0" r="r" b="b"/>
              <a:pathLst>
                <a:path w="1423" h="1506">
                  <a:moveTo>
                    <a:pt x="0" y="1506"/>
                  </a:moveTo>
                  <a:lnTo>
                    <a:pt x="400" y="1104"/>
                  </a:lnTo>
                  <a:lnTo>
                    <a:pt x="397" y="1026"/>
                  </a:lnTo>
                  <a:lnTo>
                    <a:pt x="1423"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36" name="Freeform 71"/>
            <p:cNvSpPr>
              <a:spLocks/>
            </p:cNvSpPr>
            <p:nvPr/>
          </p:nvSpPr>
          <p:spPr bwMode="auto">
            <a:xfrm rot="5400000" flipH="1" flipV="1">
              <a:off x="10715112" y="-3218572"/>
              <a:ext cx="2744788" cy="2797175"/>
            </a:xfrm>
            <a:custGeom>
              <a:avLst/>
              <a:gdLst>
                <a:gd name="T0" fmla="*/ 0 w 1729"/>
                <a:gd name="T1" fmla="*/ 1762 h 1762"/>
                <a:gd name="T2" fmla="*/ 128 w 1729"/>
                <a:gd name="T3" fmla="*/ 1762 h 1762"/>
                <a:gd name="T4" fmla="*/ 745 w 1729"/>
                <a:gd name="T5" fmla="*/ 1142 h 1762"/>
                <a:gd name="T6" fmla="*/ 743 w 1729"/>
                <a:gd name="T7" fmla="*/ 986 h 1762"/>
                <a:gd name="T8" fmla="*/ 1729 w 1729"/>
                <a:gd name="T9" fmla="*/ 0 h 1762"/>
              </a:gdLst>
              <a:ahLst/>
              <a:cxnLst>
                <a:cxn ang="0">
                  <a:pos x="T0" y="T1"/>
                </a:cxn>
                <a:cxn ang="0">
                  <a:pos x="T2" y="T3"/>
                </a:cxn>
                <a:cxn ang="0">
                  <a:pos x="T4" y="T5"/>
                </a:cxn>
                <a:cxn ang="0">
                  <a:pos x="T6" y="T7"/>
                </a:cxn>
                <a:cxn ang="0">
                  <a:pos x="T8" y="T9"/>
                </a:cxn>
              </a:cxnLst>
              <a:rect l="0" t="0" r="r" b="b"/>
              <a:pathLst>
                <a:path w="1729" h="1762">
                  <a:moveTo>
                    <a:pt x="0" y="1762"/>
                  </a:moveTo>
                  <a:lnTo>
                    <a:pt x="128" y="1762"/>
                  </a:lnTo>
                  <a:lnTo>
                    <a:pt x="745" y="1142"/>
                  </a:lnTo>
                  <a:lnTo>
                    <a:pt x="743" y="986"/>
                  </a:lnTo>
                  <a:lnTo>
                    <a:pt x="1729"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37" name="Freeform 72"/>
            <p:cNvSpPr>
              <a:spLocks/>
            </p:cNvSpPr>
            <p:nvPr/>
          </p:nvSpPr>
          <p:spPr bwMode="auto">
            <a:xfrm rot="5400000" flipH="1" flipV="1">
              <a:off x="10893706" y="-3365416"/>
              <a:ext cx="3344863" cy="3662363"/>
            </a:xfrm>
            <a:custGeom>
              <a:avLst/>
              <a:gdLst>
                <a:gd name="T0" fmla="*/ 0 w 2107"/>
                <a:gd name="T1" fmla="*/ 2307 h 2307"/>
                <a:gd name="T2" fmla="*/ 157 w 2107"/>
                <a:gd name="T3" fmla="*/ 2151 h 2307"/>
                <a:gd name="T4" fmla="*/ 161 w 2107"/>
                <a:gd name="T5" fmla="*/ 1960 h 2307"/>
                <a:gd name="T6" fmla="*/ 279 w 2107"/>
                <a:gd name="T7" fmla="*/ 1842 h 2307"/>
                <a:gd name="T8" fmla="*/ 445 w 2107"/>
                <a:gd name="T9" fmla="*/ 1851 h 2307"/>
                <a:gd name="T10" fmla="*/ 1147 w 2107"/>
                <a:gd name="T11" fmla="*/ 1146 h 2307"/>
                <a:gd name="T12" fmla="*/ 1145 w 2107"/>
                <a:gd name="T13" fmla="*/ 964 h 2307"/>
                <a:gd name="T14" fmla="*/ 2107 w 2107"/>
                <a:gd name="T15" fmla="*/ 0 h 23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07" h="2307">
                  <a:moveTo>
                    <a:pt x="0" y="2307"/>
                  </a:moveTo>
                  <a:lnTo>
                    <a:pt x="157" y="2151"/>
                  </a:lnTo>
                  <a:lnTo>
                    <a:pt x="161" y="1960"/>
                  </a:lnTo>
                  <a:lnTo>
                    <a:pt x="279" y="1842"/>
                  </a:lnTo>
                  <a:lnTo>
                    <a:pt x="445" y="1851"/>
                  </a:lnTo>
                  <a:lnTo>
                    <a:pt x="1147" y="1146"/>
                  </a:lnTo>
                  <a:lnTo>
                    <a:pt x="1145" y="964"/>
                  </a:lnTo>
                  <a:lnTo>
                    <a:pt x="2107"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38" name="Freeform 73"/>
            <p:cNvSpPr>
              <a:spLocks/>
            </p:cNvSpPr>
            <p:nvPr/>
          </p:nvSpPr>
          <p:spPr bwMode="auto">
            <a:xfrm rot="5400000" flipH="1" flipV="1">
              <a:off x="10931806" y="-3438440"/>
              <a:ext cx="3524250" cy="3867150"/>
            </a:xfrm>
            <a:custGeom>
              <a:avLst/>
              <a:gdLst>
                <a:gd name="T0" fmla="*/ 2220 w 2220"/>
                <a:gd name="T1" fmla="*/ 0 h 2436"/>
                <a:gd name="T2" fmla="*/ 1255 w 2220"/>
                <a:gd name="T3" fmla="*/ 965 h 2436"/>
                <a:gd name="T4" fmla="*/ 1260 w 2220"/>
                <a:gd name="T5" fmla="*/ 1149 h 2436"/>
                <a:gd name="T6" fmla="*/ 555 w 2220"/>
                <a:gd name="T7" fmla="*/ 1852 h 2436"/>
                <a:gd name="T8" fmla="*/ 397 w 2220"/>
                <a:gd name="T9" fmla="*/ 1849 h 2436"/>
                <a:gd name="T10" fmla="*/ 279 w 2220"/>
                <a:gd name="T11" fmla="*/ 1970 h 2436"/>
                <a:gd name="T12" fmla="*/ 274 w 2220"/>
                <a:gd name="T13" fmla="*/ 2159 h 2436"/>
                <a:gd name="T14" fmla="*/ 0 w 2220"/>
                <a:gd name="T15" fmla="*/ 2436 h 24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20" h="2436">
                  <a:moveTo>
                    <a:pt x="2220" y="0"/>
                  </a:moveTo>
                  <a:lnTo>
                    <a:pt x="1255" y="965"/>
                  </a:lnTo>
                  <a:lnTo>
                    <a:pt x="1260" y="1149"/>
                  </a:lnTo>
                  <a:lnTo>
                    <a:pt x="555" y="1852"/>
                  </a:lnTo>
                  <a:lnTo>
                    <a:pt x="397" y="1849"/>
                  </a:lnTo>
                  <a:lnTo>
                    <a:pt x="279" y="1970"/>
                  </a:lnTo>
                  <a:lnTo>
                    <a:pt x="274" y="2159"/>
                  </a:lnTo>
                  <a:lnTo>
                    <a:pt x="0" y="2436"/>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39" name="Freeform 74"/>
            <p:cNvSpPr>
              <a:spLocks/>
            </p:cNvSpPr>
            <p:nvPr/>
          </p:nvSpPr>
          <p:spPr bwMode="auto">
            <a:xfrm rot="5400000" flipH="1" flipV="1">
              <a:off x="10945300" y="-3447172"/>
              <a:ext cx="2968625" cy="3119438"/>
            </a:xfrm>
            <a:custGeom>
              <a:avLst/>
              <a:gdLst>
                <a:gd name="T0" fmla="*/ 1870 w 1870"/>
                <a:gd name="T1" fmla="*/ 0 h 1965"/>
                <a:gd name="T2" fmla="*/ 905 w 1870"/>
                <a:gd name="T3" fmla="*/ 962 h 1965"/>
                <a:gd name="T4" fmla="*/ 903 w 1870"/>
                <a:gd name="T5" fmla="*/ 1139 h 1965"/>
                <a:gd name="T6" fmla="*/ 80 w 1870"/>
                <a:gd name="T7" fmla="*/ 1962 h 1965"/>
                <a:gd name="T8" fmla="*/ 0 w 1870"/>
                <a:gd name="T9" fmla="*/ 1965 h 1965"/>
              </a:gdLst>
              <a:ahLst/>
              <a:cxnLst>
                <a:cxn ang="0">
                  <a:pos x="T0" y="T1"/>
                </a:cxn>
                <a:cxn ang="0">
                  <a:pos x="T2" y="T3"/>
                </a:cxn>
                <a:cxn ang="0">
                  <a:pos x="T4" y="T5"/>
                </a:cxn>
                <a:cxn ang="0">
                  <a:pos x="T6" y="T7"/>
                </a:cxn>
                <a:cxn ang="0">
                  <a:pos x="T8" y="T9"/>
                </a:cxn>
              </a:cxnLst>
              <a:rect l="0" t="0" r="r" b="b"/>
              <a:pathLst>
                <a:path w="1870" h="1965">
                  <a:moveTo>
                    <a:pt x="1870" y="0"/>
                  </a:moveTo>
                  <a:lnTo>
                    <a:pt x="905" y="962"/>
                  </a:lnTo>
                  <a:lnTo>
                    <a:pt x="903" y="1139"/>
                  </a:lnTo>
                  <a:lnTo>
                    <a:pt x="80" y="1962"/>
                  </a:lnTo>
                  <a:lnTo>
                    <a:pt x="0" y="1965"/>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40" name="Freeform 75"/>
            <p:cNvSpPr>
              <a:spLocks/>
            </p:cNvSpPr>
            <p:nvPr/>
          </p:nvSpPr>
          <p:spPr bwMode="auto">
            <a:xfrm rot="5400000" flipH="1" flipV="1">
              <a:off x="9085543" y="-2916153"/>
              <a:ext cx="3948113" cy="2773363"/>
            </a:xfrm>
            <a:custGeom>
              <a:avLst/>
              <a:gdLst>
                <a:gd name="T0" fmla="*/ 4 w 2487"/>
                <a:gd name="T1" fmla="*/ 1747 h 1747"/>
                <a:gd name="T2" fmla="*/ 0 w 2487"/>
                <a:gd name="T3" fmla="*/ 1657 h 1747"/>
                <a:gd name="T4" fmla="*/ 1655 w 2487"/>
                <a:gd name="T5" fmla="*/ 0 h 1747"/>
                <a:gd name="T6" fmla="*/ 2487 w 2487"/>
                <a:gd name="T7" fmla="*/ 0 h 1747"/>
              </a:gdLst>
              <a:ahLst/>
              <a:cxnLst>
                <a:cxn ang="0">
                  <a:pos x="T0" y="T1"/>
                </a:cxn>
                <a:cxn ang="0">
                  <a:pos x="T2" y="T3"/>
                </a:cxn>
                <a:cxn ang="0">
                  <a:pos x="T4" y="T5"/>
                </a:cxn>
                <a:cxn ang="0">
                  <a:pos x="T6" y="T7"/>
                </a:cxn>
              </a:cxnLst>
              <a:rect l="0" t="0" r="r" b="b"/>
              <a:pathLst>
                <a:path w="2487" h="1747">
                  <a:moveTo>
                    <a:pt x="4" y="1747"/>
                  </a:moveTo>
                  <a:lnTo>
                    <a:pt x="0" y="1657"/>
                  </a:lnTo>
                  <a:lnTo>
                    <a:pt x="1655" y="0"/>
                  </a:lnTo>
                  <a:lnTo>
                    <a:pt x="2487"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41" name="Freeform 76"/>
            <p:cNvSpPr>
              <a:spLocks/>
            </p:cNvSpPr>
            <p:nvPr/>
          </p:nvSpPr>
          <p:spPr bwMode="auto">
            <a:xfrm rot="5400000" flipH="1" flipV="1">
              <a:off x="8906156" y="-2722478"/>
              <a:ext cx="3606800" cy="2165350"/>
            </a:xfrm>
            <a:custGeom>
              <a:avLst/>
              <a:gdLst>
                <a:gd name="T0" fmla="*/ 0 w 2272"/>
                <a:gd name="T1" fmla="*/ 1364 h 1364"/>
                <a:gd name="T2" fmla="*/ 64 w 2272"/>
                <a:gd name="T3" fmla="*/ 1301 h 1364"/>
                <a:gd name="T4" fmla="*/ 147 w 2272"/>
                <a:gd name="T5" fmla="*/ 1298 h 1364"/>
                <a:gd name="T6" fmla="*/ 1445 w 2272"/>
                <a:gd name="T7" fmla="*/ 0 h 1364"/>
                <a:gd name="T8" fmla="*/ 2272 w 2272"/>
                <a:gd name="T9" fmla="*/ 0 h 1364"/>
              </a:gdLst>
              <a:ahLst/>
              <a:cxnLst>
                <a:cxn ang="0">
                  <a:pos x="T0" y="T1"/>
                </a:cxn>
                <a:cxn ang="0">
                  <a:pos x="T2" y="T3"/>
                </a:cxn>
                <a:cxn ang="0">
                  <a:pos x="T4" y="T5"/>
                </a:cxn>
                <a:cxn ang="0">
                  <a:pos x="T6" y="T7"/>
                </a:cxn>
                <a:cxn ang="0">
                  <a:pos x="T8" y="T9"/>
                </a:cxn>
              </a:cxnLst>
              <a:rect l="0" t="0" r="r" b="b"/>
              <a:pathLst>
                <a:path w="2272" h="1364">
                  <a:moveTo>
                    <a:pt x="0" y="1364"/>
                  </a:moveTo>
                  <a:lnTo>
                    <a:pt x="64" y="1301"/>
                  </a:lnTo>
                  <a:lnTo>
                    <a:pt x="147" y="1298"/>
                  </a:lnTo>
                  <a:lnTo>
                    <a:pt x="1445" y="0"/>
                  </a:lnTo>
                  <a:lnTo>
                    <a:pt x="2272"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42" name="Freeform 77"/>
            <p:cNvSpPr>
              <a:spLocks/>
            </p:cNvSpPr>
            <p:nvPr/>
          </p:nvSpPr>
          <p:spPr bwMode="auto">
            <a:xfrm rot="5400000" flipH="1" flipV="1">
              <a:off x="9380025" y="-3375735"/>
              <a:ext cx="4500563" cy="4635500"/>
            </a:xfrm>
            <a:custGeom>
              <a:avLst/>
              <a:gdLst>
                <a:gd name="T0" fmla="*/ 0 w 2835"/>
                <a:gd name="T1" fmla="*/ 2920 h 2920"/>
                <a:gd name="T2" fmla="*/ 2 w 2835"/>
                <a:gd name="T3" fmla="*/ 2849 h 2920"/>
                <a:gd name="T4" fmla="*/ 177 w 2835"/>
                <a:gd name="T5" fmla="*/ 2674 h 2920"/>
                <a:gd name="T6" fmla="*/ 175 w 2835"/>
                <a:gd name="T7" fmla="*/ 2276 h 2920"/>
                <a:gd name="T8" fmla="*/ 234 w 2835"/>
                <a:gd name="T9" fmla="*/ 2215 h 2920"/>
                <a:gd name="T10" fmla="*/ 234 w 2835"/>
                <a:gd name="T11" fmla="*/ 2016 h 2920"/>
                <a:gd name="T12" fmla="*/ 423 w 2835"/>
                <a:gd name="T13" fmla="*/ 1827 h 2920"/>
                <a:gd name="T14" fmla="*/ 487 w 2835"/>
                <a:gd name="T15" fmla="*/ 1830 h 2920"/>
                <a:gd name="T16" fmla="*/ 589 w 2835"/>
                <a:gd name="T17" fmla="*/ 1728 h 2920"/>
                <a:gd name="T18" fmla="*/ 586 w 2835"/>
                <a:gd name="T19" fmla="*/ 1652 h 2920"/>
                <a:gd name="T20" fmla="*/ 518 w 2835"/>
                <a:gd name="T21" fmla="*/ 1586 h 2920"/>
                <a:gd name="T22" fmla="*/ 667 w 2835"/>
                <a:gd name="T23" fmla="*/ 1435 h 2920"/>
                <a:gd name="T24" fmla="*/ 771 w 2835"/>
                <a:gd name="T25" fmla="*/ 1437 h 2920"/>
                <a:gd name="T26" fmla="*/ 2206 w 2835"/>
                <a:gd name="T27" fmla="*/ 0 h 2920"/>
                <a:gd name="T28" fmla="*/ 2835 w 2835"/>
                <a:gd name="T29" fmla="*/ 0 h 29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35" h="2920">
                  <a:moveTo>
                    <a:pt x="0" y="2920"/>
                  </a:moveTo>
                  <a:lnTo>
                    <a:pt x="2" y="2849"/>
                  </a:lnTo>
                  <a:lnTo>
                    <a:pt x="177" y="2674"/>
                  </a:lnTo>
                  <a:lnTo>
                    <a:pt x="175" y="2276"/>
                  </a:lnTo>
                  <a:lnTo>
                    <a:pt x="234" y="2215"/>
                  </a:lnTo>
                  <a:lnTo>
                    <a:pt x="234" y="2016"/>
                  </a:lnTo>
                  <a:lnTo>
                    <a:pt x="423" y="1827"/>
                  </a:lnTo>
                  <a:lnTo>
                    <a:pt x="487" y="1830"/>
                  </a:lnTo>
                  <a:lnTo>
                    <a:pt x="589" y="1728"/>
                  </a:lnTo>
                  <a:lnTo>
                    <a:pt x="586" y="1652"/>
                  </a:lnTo>
                  <a:lnTo>
                    <a:pt x="518" y="1586"/>
                  </a:lnTo>
                  <a:lnTo>
                    <a:pt x="667" y="1435"/>
                  </a:lnTo>
                  <a:lnTo>
                    <a:pt x="771" y="1437"/>
                  </a:lnTo>
                  <a:lnTo>
                    <a:pt x="2206" y="0"/>
                  </a:lnTo>
                  <a:lnTo>
                    <a:pt x="2835"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43" name="Freeform 78"/>
            <p:cNvSpPr>
              <a:spLocks/>
            </p:cNvSpPr>
            <p:nvPr/>
          </p:nvSpPr>
          <p:spPr bwMode="auto">
            <a:xfrm rot="5400000" flipH="1" flipV="1">
              <a:off x="13035244" y="1935247"/>
              <a:ext cx="2079625" cy="3251200"/>
            </a:xfrm>
            <a:custGeom>
              <a:avLst/>
              <a:gdLst>
                <a:gd name="T0" fmla="*/ 0 w 1310"/>
                <a:gd name="T1" fmla="*/ 2048 h 2048"/>
                <a:gd name="T2" fmla="*/ 892 w 1310"/>
                <a:gd name="T3" fmla="*/ 1156 h 2048"/>
                <a:gd name="T4" fmla="*/ 889 w 1310"/>
                <a:gd name="T5" fmla="*/ 915 h 2048"/>
                <a:gd name="T6" fmla="*/ 1305 w 1310"/>
                <a:gd name="T7" fmla="*/ 501 h 2048"/>
                <a:gd name="T8" fmla="*/ 1310 w 1310"/>
                <a:gd name="T9" fmla="*/ 59 h 2048"/>
                <a:gd name="T10" fmla="*/ 1251 w 1310"/>
                <a:gd name="T11" fmla="*/ 0 h 2048"/>
              </a:gdLst>
              <a:ahLst/>
              <a:cxnLst>
                <a:cxn ang="0">
                  <a:pos x="T0" y="T1"/>
                </a:cxn>
                <a:cxn ang="0">
                  <a:pos x="T2" y="T3"/>
                </a:cxn>
                <a:cxn ang="0">
                  <a:pos x="T4" y="T5"/>
                </a:cxn>
                <a:cxn ang="0">
                  <a:pos x="T6" y="T7"/>
                </a:cxn>
                <a:cxn ang="0">
                  <a:pos x="T8" y="T9"/>
                </a:cxn>
                <a:cxn ang="0">
                  <a:pos x="T10" y="T11"/>
                </a:cxn>
              </a:cxnLst>
              <a:rect l="0" t="0" r="r" b="b"/>
              <a:pathLst>
                <a:path w="1310" h="2048">
                  <a:moveTo>
                    <a:pt x="0" y="2048"/>
                  </a:moveTo>
                  <a:lnTo>
                    <a:pt x="892" y="1156"/>
                  </a:lnTo>
                  <a:lnTo>
                    <a:pt x="889" y="915"/>
                  </a:lnTo>
                  <a:lnTo>
                    <a:pt x="1305" y="501"/>
                  </a:lnTo>
                  <a:lnTo>
                    <a:pt x="1310" y="59"/>
                  </a:lnTo>
                  <a:lnTo>
                    <a:pt x="1251"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44" name="Freeform 79"/>
            <p:cNvSpPr>
              <a:spLocks/>
            </p:cNvSpPr>
            <p:nvPr/>
          </p:nvSpPr>
          <p:spPr bwMode="auto">
            <a:xfrm rot="5400000" flipH="1" flipV="1">
              <a:off x="12897925" y="1693153"/>
              <a:ext cx="2197100" cy="3513138"/>
            </a:xfrm>
            <a:custGeom>
              <a:avLst/>
              <a:gdLst>
                <a:gd name="T0" fmla="*/ 0 w 1384"/>
                <a:gd name="T1" fmla="*/ 2213 h 2213"/>
                <a:gd name="T2" fmla="*/ 892 w 1384"/>
                <a:gd name="T3" fmla="*/ 1321 h 2213"/>
                <a:gd name="T4" fmla="*/ 889 w 1384"/>
                <a:gd name="T5" fmla="*/ 1083 h 2213"/>
                <a:gd name="T6" fmla="*/ 1306 w 1384"/>
                <a:gd name="T7" fmla="*/ 667 h 2213"/>
                <a:gd name="T8" fmla="*/ 1301 w 1384"/>
                <a:gd name="T9" fmla="*/ 83 h 2213"/>
                <a:gd name="T10" fmla="*/ 1384 w 1384"/>
                <a:gd name="T11" fmla="*/ 0 h 2213"/>
              </a:gdLst>
              <a:ahLst/>
              <a:cxnLst>
                <a:cxn ang="0">
                  <a:pos x="T0" y="T1"/>
                </a:cxn>
                <a:cxn ang="0">
                  <a:pos x="T2" y="T3"/>
                </a:cxn>
                <a:cxn ang="0">
                  <a:pos x="T4" y="T5"/>
                </a:cxn>
                <a:cxn ang="0">
                  <a:pos x="T6" y="T7"/>
                </a:cxn>
                <a:cxn ang="0">
                  <a:pos x="T8" y="T9"/>
                </a:cxn>
                <a:cxn ang="0">
                  <a:pos x="T10" y="T11"/>
                </a:cxn>
              </a:cxnLst>
              <a:rect l="0" t="0" r="r" b="b"/>
              <a:pathLst>
                <a:path w="1384" h="2213">
                  <a:moveTo>
                    <a:pt x="0" y="2213"/>
                  </a:moveTo>
                  <a:lnTo>
                    <a:pt x="892" y="1321"/>
                  </a:lnTo>
                  <a:lnTo>
                    <a:pt x="889" y="1083"/>
                  </a:lnTo>
                  <a:lnTo>
                    <a:pt x="1306" y="667"/>
                  </a:lnTo>
                  <a:lnTo>
                    <a:pt x="1301" y="83"/>
                  </a:lnTo>
                  <a:lnTo>
                    <a:pt x="1384"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45" name="Freeform 80"/>
            <p:cNvSpPr>
              <a:spLocks/>
            </p:cNvSpPr>
            <p:nvPr/>
          </p:nvSpPr>
          <p:spPr bwMode="auto">
            <a:xfrm rot="5400000" flipH="1" flipV="1">
              <a:off x="13066200" y="1755065"/>
              <a:ext cx="2355850" cy="3122613"/>
            </a:xfrm>
            <a:custGeom>
              <a:avLst/>
              <a:gdLst>
                <a:gd name="T0" fmla="*/ 0 w 1484"/>
                <a:gd name="T1" fmla="*/ 1967 h 1967"/>
                <a:gd name="T2" fmla="*/ 891 w 1484"/>
                <a:gd name="T3" fmla="*/ 1076 h 1967"/>
                <a:gd name="T4" fmla="*/ 884 w 1484"/>
                <a:gd name="T5" fmla="*/ 830 h 1967"/>
                <a:gd name="T6" fmla="*/ 1392 w 1484"/>
                <a:gd name="T7" fmla="*/ 321 h 1967"/>
                <a:gd name="T8" fmla="*/ 1394 w 1484"/>
                <a:gd name="T9" fmla="*/ 90 h 1967"/>
                <a:gd name="T10" fmla="*/ 1484 w 1484"/>
                <a:gd name="T11" fmla="*/ 0 h 1967"/>
              </a:gdLst>
              <a:ahLst/>
              <a:cxnLst>
                <a:cxn ang="0">
                  <a:pos x="T0" y="T1"/>
                </a:cxn>
                <a:cxn ang="0">
                  <a:pos x="T2" y="T3"/>
                </a:cxn>
                <a:cxn ang="0">
                  <a:pos x="T4" y="T5"/>
                </a:cxn>
                <a:cxn ang="0">
                  <a:pos x="T6" y="T7"/>
                </a:cxn>
                <a:cxn ang="0">
                  <a:pos x="T8" y="T9"/>
                </a:cxn>
                <a:cxn ang="0">
                  <a:pos x="T10" y="T11"/>
                </a:cxn>
              </a:cxnLst>
              <a:rect l="0" t="0" r="r" b="b"/>
              <a:pathLst>
                <a:path w="1484" h="1967">
                  <a:moveTo>
                    <a:pt x="0" y="1967"/>
                  </a:moveTo>
                  <a:lnTo>
                    <a:pt x="891" y="1076"/>
                  </a:lnTo>
                  <a:lnTo>
                    <a:pt x="884" y="830"/>
                  </a:lnTo>
                  <a:lnTo>
                    <a:pt x="1392" y="321"/>
                  </a:lnTo>
                  <a:lnTo>
                    <a:pt x="1394" y="90"/>
                  </a:lnTo>
                  <a:lnTo>
                    <a:pt x="1484"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46" name="Freeform 81"/>
            <p:cNvSpPr>
              <a:spLocks/>
            </p:cNvSpPr>
            <p:nvPr/>
          </p:nvSpPr>
          <p:spPr bwMode="auto">
            <a:xfrm rot="5400000" flipH="1" flipV="1">
              <a:off x="12335156" y="852572"/>
              <a:ext cx="2630488" cy="4481513"/>
            </a:xfrm>
            <a:custGeom>
              <a:avLst/>
              <a:gdLst>
                <a:gd name="T0" fmla="*/ 1657 w 1657"/>
                <a:gd name="T1" fmla="*/ 0 h 2823"/>
                <a:gd name="T2" fmla="*/ 1567 w 1657"/>
                <a:gd name="T3" fmla="*/ 90 h 2823"/>
                <a:gd name="T4" fmla="*/ 1565 w 1657"/>
                <a:gd name="T5" fmla="*/ 159 h 2823"/>
                <a:gd name="T6" fmla="*/ 1418 w 1657"/>
                <a:gd name="T7" fmla="*/ 308 h 2823"/>
                <a:gd name="T8" fmla="*/ 1421 w 1657"/>
                <a:gd name="T9" fmla="*/ 414 h 2823"/>
                <a:gd name="T10" fmla="*/ 1489 w 1657"/>
                <a:gd name="T11" fmla="*/ 480 h 2823"/>
                <a:gd name="T12" fmla="*/ 1489 w 1657"/>
                <a:gd name="T13" fmla="*/ 695 h 2823"/>
                <a:gd name="T14" fmla="*/ 1575 w 1657"/>
                <a:gd name="T15" fmla="*/ 781 h 2823"/>
                <a:gd name="T16" fmla="*/ 1572 w 1657"/>
                <a:gd name="T17" fmla="*/ 967 h 2823"/>
                <a:gd name="T18" fmla="*/ 903 w 1657"/>
                <a:gd name="T19" fmla="*/ 1636 h 2823"/>
                <a:gd name="T20" fmla="*/ 905 w 1657"/>
                <a:gd name="T21" fmla="*/ 2131 h 2823"/>
                <a:gd name="T22" fmla="*/ 624 w 1657"/>
                <a:gd name="T23" fmla="*/ 2410 h 2823"/>
                <a:gd name="T24" fmla="*/ 404 w 1657"/>
                <a:gd name="T25" fmla="*/ 2417 h 2823"/>
                <a:gd name="T26" fmla="*/ 0 w 1657"/>
                <a:gd name="T27" fmla="*/ 2823 h 2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57" h="2823">
                  <a:moveTo>
                    <a:pt x="1657" y="0"/>
                  </a:moveTo>
                  <a:lnTo>
                    <a:pt x="1567" y="90"/>
                  </a:lnTo>
                  <a:lnTo>
                    <a:pt x="1565" y="159"/>
                  </a:lnTo>
                  <a:lnTo>
                    <a:pt x="1418" y="308"/>
                  </a:lnTo>
                  <a:lnTo>
                    <a:pt x="1421" y="414"/>
                  </a:lnTo>
                  <a:lnTo>
                    <a:pt x="1489" y="480"/>
                  </a:lnTo>
                  <a:lnTo>
                    <a:pt x="1489" y="695"/>
                  </a:lnTo>
                  <a:lnTo>
                    <a:pt x="1575" y="781"/>
                  </a:lnTo>
                  <a:lnTo>
                    <a:pt x="1572" y="967"/>
                  </a:lnTo>
                  <a:lnTo>
                    <a:pt x="903" y="1636"/>
                  </a:lnTo>
                  <a:lnTo>
                    <a:pt x="905" y="2131"/>
                  </a:lnTo>
                  <a:lnTo>
                    <a:pt x="624" y="2410"/>
                  </a:lnTo>
                  <a:lnTo>
                    <a:pt x="404" y="2417"/>
                  </a:lnTo>
                  <a:lnTo>
                    <a:pt x="0" y="2823"/>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47" name="Freeform 82"/>
            <p:cNvSpPr>
              <a:spLocks/>
            </p:cNvSpPr>
            <p:nvPr/>
          </p:nvSpPr>
          <p:spPr bwMode="auto">
            <a:xfrm rot="5400000" flipH="1" flipV="1">
              <a:off x="12528038" y="940678"/>
              <a:ext cx="2597150" cy="4233863"/>
            </a:xfrm>
            <a:custGeom>
              <a:avLst/>
              <a:gdLst>
                <a:gd name="T0" fmla="*/ 1636 w 1636"/>
                <a:gd name="T1" fmla="*/ 3 h 2667"/>
                <a:gd name="T2" fmla="*/ 1542 w 1636"/>
                <a:gd name="T3" fmla="*/ 0 h 2667"/>
                <a:gd name="T4" fmla="*/ 1414 w 1636"/>
                <a:gd name="T5" fmla="*/ 128 h 2667"/>
                <a:gd name="T6" fmla="*/ 1419 w 1636"/>
                <a:gd name="T7" fmla="*/ 213 h 2667"/>
                <a:gd name="T8" fmla="*/ 1490 w 1636"/>
                <a:gd name="T9" fmla="*/ 287 h 2667"/>
                <a:gd name="T10" fmla="*/ 1487 w 1636"/>
                <a:gd name="T11" fmla="*/ 497 h 2667"/>
                <a:gd name="T12" fmla="*/ 1570 w 1636"/>
                <a:gd name="T13" fmla="*/ 580 h 2667"/>
                <a:gd name="T14" fmla="*/ 1572 w 1636"/>
                <a:gd name="T15" fmla="*/ 811 h 2667"/>
                <a:gd name="T16" fmla="*/ 903 w 1636"/>
                <a:gd name="T17" fmla="*/ 1481 h 2667"/>
                <a:gd name="T18" fmla="*/ 906 w 1636"/>
                <a:gd name="T19" fmla="*/ 1975 h 2667"/>
                <a:gd name="T20" fmla="*/ 612 w 1636"/>
                <a:gd name="T21" fmla="*/ 2268 h 2667"/>
                <a:gd name="T22" fmla="*/ 390 w 1636"/>
                <a:gd name="T23" fmla="*/ 2277 h 2667"/>
                <a:gd name="T24" fmla="*/ 0 w 1636"/>
                <a:gd name="T25" fmla="*/ 2667 h 2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36" h="2667">
                  <a:moveTo>
                    <a:pt x="1636" y="3"/>
                  </a:moveTo>
                  <a:lnTo>
                    <a:pt x="1542" y="0"/>
                  </a:lnTo>
                  <a:lnTo>
                    <a:pt x="1414" y="128"/>
                  </a:lnTo>
                  <a:lnTo>
                    <a:pt x="1419" y="213"/>
                  </a:lnTo>
                  <a:lnTo>
                    <a:pt x="1490" y="287"/>
                  </a:lnTo>
                  <a:lnTo>
                    <a:pt x="1487" y="497"/>
                  </a:lnTo>
                  <a:lnTo>
                    <a:pt x="1570" y="580"/>
                  </a:lnTo>
                  <a:lnTo>
                    <a:pt x="1572" y="811"/>
                  </a:lnTo>
                  <a:lnTo>
                    <a:pt x="903" y="1481"/>
                  </a:lnTo>
                  <a:lnTo>
                    <a:pt x="906" y="1975"/>
                  </a:lnTo>
                  <a:lnTo>
                    <a:pt x="612" y="2268"/>
                  </a:lnTo>
                  <a:lnTo>
                    <a:pt x="390" y="2277"/>
                  </a:lnTo>
                  <a:lnTo>
                    <a:pt x="0" y="2667"/>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48" name="Freeform 83"/>
            <p:cNvSpPr>
              <a:spLocks/>
            </p:cNvSpPr>
            <p:nvPr/>
          </p:nvSpPr>
          <p:spPr bwMode="auto">
            <a:xfrm rot="5400000" flipH="1" flipV="1">
              <a:off x="12751875" y="743828"/>
              <a:ext cx="2703513" cy="4102100"/>
            </a:xfrm>
            <a:custGeom>
              <a:avLst/>
              <a:gdLst>
                <a:gd name="T0" fmla="*/ 0 w 1703"/>
                <a:gd name="T1" fmla="*/ 2584 h 2584"/>
                <a:gd name="T2" fmla="*/ 811 w 1703"/>
                <a:gd name="T3" fmla="*/ 1775 h 2584"/>
                <a:gd name="T4" fmla="*/ 821 w 1703"/>
                <a:gd name="T5" fmla="*/ 1283 h 2584"/>
                <a:gd name="T6" fmla="*/ 1393 w 1703"/>
                <a:gd name="T7" fmla="*/ 711 h 2584"/>
                <a:gd name="T8" fmla="*/ 1558 w 1703"/>
                <a:gd name="T9" fmla="*/ 707 h 2584"/>
                <a:gd name="T10" fmla="*/ 1698 w 1703"/>
                <a:gd name="T11" fmla="*/ 567 h 2584"/>
                <a:gd name="T12" fmla="*/ 1703 w 1703"/>
                <a:gd name="T13" fmla="*/ 494 h 2584"/>
                <a:gd name="T14" fmla="*/ 1464 w 1703"/>
                <a:gd name="T15" fmla="*/ 255 h 2584"/>
                <a:gd name="T16" fmla="*/ 1459 w 1703"/>
                <a:gd name="T17" fmla="*/ 0 h 25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03" h="2584">
                  <a:moveTo>
                    <a:pt x="0" y="2584"/>
                  </a:moveTo>
                  <a:lnTo>
                    <a:pt x="811" y="1775"/>
                  </a:lnTo>
                  <a:lnTo>
                    <a:pt x="821" y="1283"/>
                  </a:lnTo>
                  <a:lnTo>
                    <a:pt x="1393" y="711"/>
                  </a:lnTo>
                  <a:lnTo>
                    <a:pt x="1558" y="707"/>
                  </a:lnTo>
                  <a:lnTo>
                    <a:pt x="1698" y="567"/>
                  </a:lnTo>
                  <a:lnTo>
                    <a:pt x="1703" y="494"/>
                  </a:lnTo>
                  <a:lnTo>
                    <a:pt x="1464" y="255"/>
                  </a:lnTo>
                  <a:lnTo>
                    <a:pt x="1459"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49" name="Freeform 84"/>
            <p:cNvSpPr>
              <a:spLocks/>
            </p:cNvSpPr>
            <p:nvPr/>
          </p:nvSpPr>
          <p:spPr bwMode="auto">
            <a:xfrm rot="5400000" flipH="1" flipV="1">
              <a:off x="12722506" y="604922"/>
              <a:ext cx="2735263" cy="4233863"/>
            </a:xfrm>
            <a:custGeom>
              <a:avLst/>
              <a:gdLst>
                <a:gd name="T0" fmla="*/ 0 w 1723"/>
                <a:gd name="T1" fmla="*/ 2667 h 2667"/>
                <a:gd name="T2" fmla="*/ 827 w 1723"/>
                <a:gd name="T3" fmla="*/ 1839 h 2667"/>
                <a:gd name="T4" fmla="*/ 832 w 1723"/>
                <a:gd name="T5" fmla="*/ 1341 h 2667"/>
                <a:gd name="T6" fmla="*/ 1362 w 1723"/>
                <a:gd name="T7" fmla="*/ 809 h 2667"/>
                <a:gd name="T8" fmla="*/ 1530 w 1723"/>
                <a:gd name="T9" fmla="*/ 804 h 2667"/>
                <a:gd name="T10" fmla="*/ 1721 w 1723"/>
                <a:gd name="T11" fmla="*/ 612 h 2667"/>
                <a:gd name="T12" fmla="*/ 1723 w 1723"/>
                <a:gd name="T13" fmla="*/ 548 h 2667"/>
                <a:gd name="T14" fmla="*/ 1485 w 1723"/>
                <a:gd name="T15" fmla="*/ 307 h 2667"/>
                <a:gd name="T16" fmla="*/ 1487 w 1723"/>
                <a:gd name="T17" fmla="*/ 71 h 2667"/>
                <a:gd name="T18" fmla="*/ 1558 w 1723"/>
                <a:gd name="T19" fmla="*/ 0 h 2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23" h="2667">
                  <a:moveTo>
                    <a:pt x="0" y="2667"/>
                  </a:moveTo>
                  <a:lnTo>
                    <a:pt x="827" y="1839"/>
                  </a:lnTo>
                  <a:lnTo>
                    <a:pt x="832" y="1341"/>
                  </a:lnTo>
                  <a:lnTo>
                    <a:pt x="1362" y="809"/>
                  </a:lnTo>
                  <a:lnTo>
                    <a:pt x="1530" y="804"/>
                  </a:lnTo>
                  <a:lnTo>
                    <a:pt x="1721" y="612"/>
                  </a:lnTo>
                  <a:lnTo>
                    <a:pt x="1723" y="548"/>
                  </a:lnTo>
                  <a:lnTo>
                    <a:pt x="1485" y="307"/>
                  </a:lnTo>
                  <a:lnTo>
                    <a:pt x="1487" y="71"/>
                  </a:lnTo>
                  <a:lnTo>
                    <a:pt x="1558"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50" name="Freeform 85"/>
            <p:cNvSpPr>
              <a:spLocks/>
            </p:cNvSpPr>
            <p:nvPr/>
          </p:nvSpPr>
          <p:spPr bwMode="auto">
            <a:xfrm rot="5400000" flipH="1" flipV="1">
              <a:off x="14288575" y="2063040"/>
              <a:ext cx="1579563" cy="2368550"/>
            </a:xfrm>
            <a:custGeom>
              <a:avLst/>
              <a:gdLst>
                <a:gd name="T0" fmla="*/ 0 w 995"/>
                <a:gd name="T1" fmla="*/ 1492 h 1492"/>
                <a:gd name="T2" fmla="*/ 839 w 995"/>
                <a:gd name="T3" fmla="*/ 651 h 1492"/>
                <a:gd name="T4" fmla="*/ 835 w 995"/>
                <a:gd name="T5" fmla="*/ 161 h 1492"/>
                <a:gd name="T6" fmla="*/ 995 w 995"/>
                <a:gd name="T7" fmla="*/ 0 h 1492"/>
              </a:gdLst>
              <a:ahLst/>
              <a:cxnLst>
                <a:cxn ang="0">
                  <a:pos x="T0" y="T1"/>
                </a:cxn>
                <a:cxn ang="0">
                  <a:pos x="T2" y="T3"/>
                </a:cxn>
                <a:cxn ang="0">
                  <a:pos x="T4" y="T5"/>
                </a:cxn>
                <a:cxn ang="0">
                  <a:pos x="T6" y="T7"/>
                </a:cxn>
              </a:cxnLst>
              <a:rect l="0" t="0" r="r" b="b"/>
              <a:pathLst>
                <a:path w="995" h="1492">
                  <a:moveTo>
                    <a:pt x="0" y="1492"/>
                  </a:moveTo>
                  <a:lnTo>
                    <a:pt x="839" y="651"/>
                  </a:lnTo>
                  <a:lnTo>
                    <a:pt x="835" y="161"/>
                  </a:lnTo>
                  <a:lnTo>
                    <a:pt x="995"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51" name="Freeform 86"/>
            <p:cNvSpPr>
              <a:spLocks/>
            </p:cNvSpPr>
            <p:nvPr/>
          </p:nvSpPr>
          <p:spPr bwMode="auto">
            <a:xfrm rot="5400000" flipH="1" flipV="1">
              <a:off x="13736918" y="1451060"/>
              <a:ext cx="2247900" cy="2863850"/>
            </a:xfrm>
            <a:custGeom>
              <a:avLst/>
              <a:gdLst>
                <a:gd name="T0" fmla="*/ 1220 w 1416"/>
                <a:gd name="T1" fmla="*/ 315 h 1804"/>
                <a:gd name="T2" fmla="*/ 1222 w 1416"/>
                <a:gd name="T3" fmla="*/ 194 h 1804"/>
                <a:gd name="T4" fmla="*/ 1416 w 1416"/>
                <a:gd name="T5" fmla="*/ 0 h 1804"/>
                <a:gd name="T6" fmla="*/ 1336 w 1416"/>
                <a:gd name="T7" fmla="*/ 0 h 1804"/>
                <a:gd name="T8" fmla="*/ 1102 w 1416"/>
                <a:gd name="T9" fmla="*/ 234 h 1804"/>
                <a:gd name="T10" fmla="*/ 1102 w 1416"/>
                <a:gd name="T11" fmla="*/ 383 h 1804"/>
                <a:gd name="T12" fmla="*/ 1052 w 1416"/>
                <a:gd name="T13" fmla="*/ 431 h 1804"/>
                <a:gd name="T14" fmla="*/ 960 w 1416"/>
                <a:gd name="T15" fmla="*/ 459 h 1804"/>
                <a:gd name="T16" fmla="*/ 863 w 1416"/>
                <a:gd name="T17" fmla="*/ 554 h 1804"/>
                <a:gd name="T18" fmla="*/ 860 w 1416"/>
                <a:gd name="T19" fmla="*/ 944 h 1804"/>
                <a:gd name="T20" fmla="*/ 0 w 1416"/>
                <a:gd name="T21" fmla="*/ 1804 h 18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16" h="1804">
                  <a:moveTo>
                    <a:pt x="1220" y="315"/>
                  </a:moveTo>
                  <a:lnTo>
                    <a:pt x="1222" y="194"/>
                  </a:lnTo>
                  <a:lnTo>
                    <a:pt x="1416" y="0"/>
                  </a:lnTo>
                  <a:lnTo>
                    <a:pt x="1336" y="0"/>
                  </a:lnTo>
                  <a:lnTo>
                    <a:pt x="1102" y="234"/>
                  </a:lnTo>
                  <a:lnTo>
                    <a:pt x="1102" y="383"/>
                  </a:lnTo>
                  <a:lnTo>
                    <a:pt x="1052" y="431"/>
                  </a:lnTo>
                  <a:lnTo>
                    <a:pt x="960" y="459"/>
                  </a:lnTo>
                  <a:lnTo>
                    <a:pt x="863" y="554"/>
                  </a:lnTo>
                  <a:lnTo>
                    <a:pt x="860" y="944"/>
                  </a:lnTo>
                  <a:lnTo>
                    <a:pt x="0" y="1804"/>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52" name="Freeform 87"/>
            <p:cNvSpPr>
              <a:spLocks/>
            </p:cNvSpPr>
            <p:nvPr/>
          </p:nvSpPr>
          <p:spPr bwMode="auto">
            <a:xfrm rot="5400000" flipH="1" flipV="1">
              <a:off x="14743393" y="1054185"/>
              <a:ext cx="1857375" cy="2644775"/>
            </a:xfrm>
            <a:custGeom>
              <a:avLst/>
              <a:gdLst>
                <a:gd name="T0" fmla="*/ 0 w 1170"/>
                <a:gd name="T1" fmla="*/ 1666 h 1666"/>
                <a:gd name="T2" fmla="*/ 723 w 1170"/>
                <a:gd name="T3" fmla="*/ 941 h 1666"/>
                <a:gd name="T4" fmla="*/ 728 w 1170"/>
                <a:gd name="T5" fmla="*/ 671 h 1666"/>
                <a:gd name="T6" fmla="*/ 1024 w 1170"/>
                <a:gd name="T7" fmla="*/ 375 h 1666"/>
                <a:gd name="T8" fmla="*/ 1024 w 1170"/>
                <a:gd name="T9" fmla="*/ 146 h 1666"/>
                <a:gd name="T10" fmla="*/ 1170 w 1170"/>
                <a:gd name="T11" fmla="*/ 0 h 1666"/>
              </a:gdLst>
              <a:ahLst/>
              <a:cxnLst>
                <a:cxn ang="0">
                  <a:pos x="T0" y="T1"/>
                </a:cxn>
                <a:cxn ang="0">
                  <a:pos x="T2" y="T3"/>
                </a:cxn>
                <a:cxn ang="0">
                  <a:pos x="T4" y="T5"/>
                </a:cxn>
                <a:cxn ang="0">
                  <a:pos x="T6" y="T7"/>
                </a:cxn>
                <a:cxn ang="0">
                  <a:pos x="T8" y="T9"/>
                </a:cxn>
                <a:cxn ang="0">
                  <a:pos x="T10" y="T11"/>
                </a:cxn>
              </a:cxnLst>
              <a:rect l="0" t="0" r="r" b="b"/>
              <a:pathLst>
                <a:path w="1170" h="1666">
                  <a:moveTo>
                    <a:pt x="0" y="1666"/>
                  </a:moveTo>
                  <a:lnTo>
                    <a:pt x="723" y="941"/>
                  </a:lnTo>
                  <a:lnTo>
                    <a:pt x="728" y="671"/>
                  </a:lnTo>
                  <a:lnTo>
                    <a:pt x="1024" y="375"/>
                  </a:lnTo>
                  <a:lnTo>
                    <a:pt x="1024" y="146"/>
                  </a:lnTo>
                  <a:lnTo>
                    <a:pt x="1170"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53" name="Freeform 88"/>
            <p:cNvSpPr>
              <a:spLocks/>
            </p:cNvSpPr>
            <p:nvPr/>
          </p:nvSpPr>
          <p:spPr bwMode="auto">
            <a:xfrm rot="5400000" flipH="1" flipV="1">
              <a:off x="14722756" y="2203534"/>
              <a:ext cx="1397000" cy="1978025"/>
            </a:xfrm>
            <a:custGeom>
              <a:avLst/>
              <a:gdLst>
                <a:gd name="T0" fmla="*/ 0 w 880"/>
                <a:gd name="T1" fmla="*/ 1246 h 1246"/>
                <a:gd name="T2" fmla="*/ 686 w 880"/>
                <a:gd name="T3" fmla="*/ 560 h 1246"/>
                <a:gd name="T4" fmla="*/ 681 w 880"/>
                <a:gd name="T5" fmla="*/ 498 h 1246"/>
                <a:gd name="T6" fmla="*/ 880 w 880"/>
                <a:gd name="T7" fmla="*/ 300 h 1246"/>
                <a:gd name="T8" fmla="*/ 877 w 880"/>
                <a:gd name="T9" fmla="*/ 0 h 1246"/>
              </a:gdLst>
              <a:ahLst/>
              <a:cxnLst>
                <a:cxn ang="0">
                  <a:pos x="T0" y="T1"/>
                </a:cxn>
                <a:cxn ang="0">
                  <a:pos x="T2" y="T3"/>
                </a:cxn>
                <a:cxn ang="0">
                  <a:pos x="T4" y="T5"/>
                </a:cxn>
                <a:cxn ang="0">
                  <a:pos x="T6" y="T7"/>
                </a:cxn>
                <a:cxn ang="0">
                  <a:pos x="T8" y="T9"/>
                </a:cxn>
              </a:cxnLst>
              <a:rect l="0" t="0" r="r" b="b"/>
              <a:pathLst>
                <a:path w="880" h="1246">
                  <a:moveTo>
                    <a:pt x="0" y="1246"/>
                  </a:moveTo>
                  <a:lnTo>
                    <a:pt x="686" y="560"/>
                  </a:lnTo>
                  <a:lnTo>
                    <a:pt x="681" y="498"/>
                  </a:lnTo>
                  <a:lnTo>
                    <a:pt x="880" y="300"/>
                  </a:lnTo>
                  <a:lnTo>
                    <a:pt x="877"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54" name="Freeform 89"/>
            <p:cNvSpPr>
              <a:spLocks/>
            </p:cNvSpPr>
            <p:nvPr/>
          </p:nvSpPr>
          <p:spPr bwMode="auto">
            <a:xfrm rot="5400000" flipH="1" flipV="1">
              <a:off x="12896338" y="35803"/>
              <a:ext cx="2886075" cy="4478338"/>
            </a:xfrm>
            <a:custGeom>
              <a:avLst/>
              <a:gdLst>
                <a:gd name="T0" fmla="*/ 0 w 1818"/>
                <a:gd name="T1" fmla="*/ 2821 h 2821"/>
                <a:gd name="T2" fmla="*/ 735 w 1818"/>
                <a:gd name="T3" fmla="*/ 2086 h 2821"/>
                <a:gd name="T4" fmla="*/ 740 w 1818"/>
                <a:gd name="T5" fmla="*/ 2001 h 2821"/>
                <a:gd name="T6" fmla="*/ 943 w 1818"/>
                <a:gd name="T7" fmla="*/ 1797 h 2821"/>
                <a:gd name="T8" fmla="*/ 948 w 1818"/>
                <a:gd name="T9" fmla="*/ 1634 h 2821"/>
                <a:gd name="T10" fmla="*/ 1078 w 1818"/>
                <a:gd name="T11" fmla="*/ 1502 h 2821"/>
                <a:gd name="T12" fmla="*/ 1080 w 1818"/>
                <a:gd name="T13" fmla="*/ 1379 h 2821"/>
                <a:gd name="T14" fmla="*/ 1286 w 1818"/>
                <a:gd name="T15" fmla="*/ 1173 h 2821"/>
                <a:gd name="T16" fmla="*/ 1284 w 1818"/>
                <a:gd name="T17" fmla="*/ 908 h 2821"/>
                <a:gd name="T18" fmla="*/ 1593 w 1818"/>
                <a:gd name="T19" fmla="*/ 599 h 2821"/>
                <a:gd name="T20" fmla="*/ 1596 w 1818"/>
                <a:gd name="T21" fmla="*/ 450 h 2821"/>
                <a:gd name="T22" fmla="*/ 1655 w 1818"/>
                <a:gd name="T23" fmla="*/ 390 h 2821"/>
                <a:gd name="T24" fmla="*/ 1650 w 1818"/>
                <a:gd name="T25" fmla="*/ 166 h 2821"/>
                <a:gd name="T26" fmla="*/ 1818 w 1818"/>
                <a:gd name="T27" fmla="*/ 0 h 28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18" h="2821">
                  <a:moveTo>
                    <a:pt x="0" y="2821"/>
                  </a:moveTo>
                  <a:lnTo>
                    <a:pt x="735" y="2086"/>
                  </a:lnTo>
                  <a:lnTo>
                    <a:pt x="740" y="2001"/>
                  </a:lnTo>
                  <a:lnTo>
                    <a:pt x="943" y="1797"/>
                  </a:lnTo>
                  <a:lnTo>
                    <a:pt x="948" y="1634"/>
                  </a:lnTo>
                  <a:lnTo>
                    <a:pt x="1078" y="1502"/>
                  </a:lnTo>
                  <a:lnTo>
                    <a:pt x="1080" y="1379"/>
                  </a:lnTo>
                  <a:lnTo>
                    <a:pt x="1286" y="1173"/>
                  </a:lnTo>
                  <a:lnTo>
                    <a:pt x="1284" y="908"/>
                  </a:lnTo>
                  <a:lnTo>
                    <a:pt x="1593" y="599"/>
                  </a:lnTo>
                  <a:lnTo>
                    <a:pt x="1596" y="450"/>
                  </a:lnTo>
                  <a:lnTo>
                    <a:pt x="1655" y="390"/>
                  </a:lnTo>
                  <a:lnTo>
                    <a:pt x="1650" y="166"/>
                  </a:lnTo>
                  <a:lnTo>
                    <a:pt x="1818"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55" name="Freeform 90"/>
            <p:cNvSpPr>
              <a:spLocks/>
            </p:cNvSpPr>
            <p:nvPr/>
          </p:nvSpPr>
          <p:spPr bwMode="auto">
            <a:xfrm rot="5400000" flipH="1" flipV="1">
              <a:off x="12874112" y="99303"/>
              <a:ext cx="2855913" cy="4470400"/>
            </a:xfrm>
            <a:custGeom>
              <a:avLst/>
              <a:gdLst>
                <a:gd name="T0" fmla="*/ 0 w 1799"/>
                <a:gd name="T1" fmla="*/ 2816 h 2816"/>
                <a:gd name="T2" fmla="*/ 728 w 1799"/>
                <a:gd name="T3" fmla="*/ 2090 h 2816"/>
                <a:gd name="T4" fmla="*/ 730 w 1799"/>
                <a:gd name="T5" fmla="*/ 2005 h 2816"/>
                <a:gd name="T6" fmla="*/ 933 w 1799"/>
                <a:gd name="T7" fmla="*/ 1802 h 2816"/>
                <a:gd name="T8" fmla="*/ 931 w 1799"/>
                <a:gd name="T9" fmla="*/ 1631 h 2816"/>
                <a:gd name="T10" fmla="*/ 1064 w 1799"/>
                <a:gd name="T11" fmla="*/ 1499 h 2816"/>
                <a:gd name="T12" fmla="*/ 1066 w 1799"/>
                <a:gd name="T13" fmla="*/ 1376 h 2816"/>
                <a:gd name="T14" fmla="*/ 1269 w 1799"/>
                <a:gd name="T15" fmla="*/ 1173 h 2816"/>
                <a:gd name="T16" fmla="*/ 1267 w 1799"/>
                <a:gd name="T17" fmla="*/ 908 h 2816"/>
                <a:gd name="T18" fmla="*/ 1579 w 1799"/>
                <a:gd name="T19" fmla="*/ 596 h 2816"/>
                <a:gd name="T20" fmla="*/ 1581 w 1799"/>
                <a:gd name="T21" fmla="*/ 447 h 2816"/>
                <a:gd name="T22" fmla="*/ 1638 w 1799"/>
                <a:gd name="T23" fmla="*/ 388 h 2816"/>
                <a:gd name="T24" fmla="*/ 1636 w 1799"/>
                <a:gd name="T25" fmla="*/ 166 h 2816"/>
                <a:gd name="T26" fmla="*/ 1799 w 1799"/>
                <a:gd name="T27" fmla="*/ 0 h 28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99" h="2816">
                  <a:moveTo>
                    <a:pt x="0" y="2816"/>
                  </a:moveTo>
                  <a:lnTo>
                    <a:pt x="728" y="2090"/>
                  </a:lnTo>
                  <a:lnTo>
                    <a:pt x="730" y="2005"/>
                  </a:lnTo>
                  <a:lnTo>
                    <a:pt x="933" y="1802"/>
                  </a:lnTo>
                  <a:lnTo>
                    <a:pt x="931" y="1631"/>
                  </a:lnTo>
                  <a:lnTo>
                    <a:pt x="1064" y="1499"/>
                  </a:lnTo>
                  <a:lnTo>
                    <a:pt x="1066" y="1376"/>
                  </a:lnTo>
                  <a:lnTo>
                    <a:pt x="1269" y="1173"/>
                  </a:lnTo>
                  <a:lnTo>
                    <a:pt x="1267" y="908"/>
                  </a:lnTo>
                  <a:lnTo>
                    <a:pt x="1579" y="596"/>
                  </a:lnTo>
                  <a:lnTo>
                    <a:pt x="1581" y="447"/>
                  </a:lnTo>
                  <a:lnTo>
                    <a:pt x="1638" y="388"/>
                  </a:lnTo>
                  <a:lnTo>
                    <a:pt x="1636" y="166"/>
                  </a:lnTo>
                  <a:lnTo>
                    <a:pt x="1799"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75" name="Freeform 110"/>
            <p:cNvSpPr>
              <a:spLocks/>
            </p:cNvSpPr>
            <p:nvPr/>
          </p:nvSpPr>
          <p:spPr bwMode="auto">
            <a:xfrm rot="5400000" flipH="1" flipV="1">
              <a:off x="13646431" y="2851234"/>
              <a:ext cx="935038" cy="1249363"/>
            </a:xfrm>
            <a:custGeom>
              <a:avLst/>
              <a:gdLst>
                <a:gd name="T0" fmla="*/ 0 w 589"/>
                <a:gd name="T1" fmla="*/ 787 h 787"/>
                <a:gd name="T2" fmla="*/ 2 w 589"/>
                <a:gd name="T3" fmla="*/ 693 h 787"/>
                <a:gd name="T4" fmla="*/ 419 w 589"/>
                <a:gd name="T5" fmla="*/ 277 h 787"/>
                <a:gd name="T6" fmla="*/ 419 w 589"/>
                <a:gd name="T7" fmla="*/ 170 h 787"/>
                <a:gd name="T8" fmla="*/ 589 w 589"/>
                <a:gd name="T9" fmla="*/ 0 h 787"/>
              </a:gdLst>
              <a:ahLst/>
              <a:cxnLst>
                <a:cxn ang="0">
                  <a:pos x="T0" y="T1"/>
                </a:cxn>
                <a:cxn ang="0">
                  <a:pos x="T2" y="T3"/>
                </a:cxn>
                <a:cxn ang="0">
                  <a:pos x="T4" y="T5"/>
                </a:cxn>
                <a:cxn ang="0">
                  <a:pos x="T6" y="T7"/>
                </a:cxn>
                <a:cxn ang="0">
                  <a:pos x="T8" y="T9"/>
                </a:cxn>
              </a:cxnLst>
              <a:rect l="0" t="0" r="r" b="b"/>
              <a:pathLst>
                <a:path w="589" h="787">
                  <a:moveTo>
                    <a:pt x="0" y="787"/>
                  </a:moveTo>
                  <a:lnTo>
                    <a:pt x="2" y="693"/>
                  </a:lnTo>
                  <a:lnTo>
                    <a:pt x="419" y="277"/>
                  </a:lnTo>
                  <a:lnTo>
                    <a:pt x="419" y="170"/>
                  </a:lnTo>
                  <a:lnTo>
                    <a:pt x="589"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76" name="Freeform 111"/>
            <p:cNvSpPr>
              <a:spLocks/>
            </p:cNvSpPr>
            <p:nvPr/>
          </p:nvSpPr>
          <p:spPr bwMode="auto">
            <a:xfrm rot="5400000" flipH="1" flipV="1">
              <a:off x="12920943" y="2398797"/>
              <a:ext cx="2274888" cy="2706688"/>
            </a:xfrm>
            <a:custGeom>
              <a:avLst/>
              <a:gdLst>
                <a:gd name="T0" fmla="*/ 0 w 1433"/>
                <a:gd name="T1" fmla="*/ 1705 h 1705"/>
                <a:gd name="T2" fmla="*/ 965 w 1433"/>
                <a:gd name="T3" fmla="*/ 742 h 1705"/>
                <a:gd name="T4" fmla="*/ 963 w 1433"/>
                <a:gd name="T5" fmla="*/ 610 h 1705"/>
                <a:gd name="T6" fmla="*/ 1145 w 1433"/>
                <a:gd name="T7" fmla="*/ 428 h 1705"/>
                <a:gd name="T8" fmla="*/ 1327 w 1433"/>
                <a:gd name="T9" fmla="*/ 433 h 1705"/>
                <a:gd name="T10" fmla="*/ 1433 w 1433"/>
                <a:gd name="T11" fmla="*/ 326 h 1705"/>
                <a:gd name="T12" fmla="*/ 1433 w 1433"/>
                <a:gd name="T13" fmla="*/ 147 h 1705"/>
                <a:gd name="T14" fmla="*/ 1286 w 1433"/>
                <a:gd name="T15" fmla="*/ 0 h 1705"/>
                <a:gd name="T16" fmla="*/ 1161 w 1433"/>
                <a:gd name="T17" fmla="*/ 7 h 1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33" h="1705">
                  <a:moveTo>
                    <a:pt x="0" y="1705"/>
                  </a:moveTo>
                  <a:lnTo>
                    <a:pt x="965" y="742"/>
                  </a:lnTo>
                  <a:lnTo>
                    <a:pt x="963" y="610"/>
                  </a:lnTo>
                  <a:lnTo>
                    <a:pt x="1145" y="428"/>
                  </a:lnTo>
                  <a:lnTo>
                    <a:pt x="1327" y="433"/>
                  </a:lnTo>
                  <a:lnTo>
                    <a:pt x="1433" y="326"/>
                  </a:lnTo>
                  <a:lnTo>
                    <a:pt x="1433" y="147"/>
                  </a:lnTo>
                  <a:lnTo>
                    <a:pt x="1286" y="0"/>
                  </a:lnTo>
                  <a:lnTo>
                    <a:pt x="1161" y="7"/>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77" name="Freeform 112"/>
            <p:cNvSpPr>
              <a:spLocks/>
            </p:cNvSpPr>
            <p:nvPr/>
          </p:nvSpPr>
          <p:spPr bwMode="auto">
            <a:xfrm rot="5400000" flipH="1" flipV="1">
              <a:off x="12928087" y="2894890"/>
              <a:ext cx="2401888" cy="2517775"/>
            </a:xfrm>
            <a:custGeom>
              <a:avLst/>
              <a:gdLst>
                <a:gd name="T0" fmla="*/ 0 w 1513"/>
                <a:gd name="T1" fmla="*/ 1586 h 1586"/>
                <a:gd name="T2" fmla="*/ 939 w 1513"/>
                <a:gd name="T3" fmla="*/ 648 h 1586"/>
                <a:gd name="T4" fmla="*/ 1057 w 1513"/>
                <a:gd name="T5" fmla="*/ 653 h 1586"/>
                <a:gd name="T6" fmla="*/ 1513 w 1513"/>
                <a:gd name="T7" fmla="*/ 194 h 1586"/>
                <a:gd name="T8" fmla="*/ 1513 w 1513"/>
                <a:gd name="T9" fmla="*/ 0 h 1586"/>
              </a:gdLst>
              <a:ahLst/>
              <a:cxnLst>
                <a:cxn ang="0">
                  <a:pos x="T0" y="T1"/>
                </a:cxn>
                <a:cxn ang="0">
                  <a:pos x="T2" y="T3"/>
                </a:cxn>
                <a:cxn ang="0">
                  <a:pos x="T4" y="T5"/>
                </a:cxn>
                <a:cxn ang="0">
                  <a:pos x="T6" y="T7"/>
                </a:cxn>
                <a:cxn ang="0">
                  <a:pos x="T8" y="T9"/>
                </a:cxn>
              </a:cxnLst>
              <a:rect l="0" t="0" r="r" b="b"/>
              <a:pathLst>
                <a:path w="1513" h="1586">
                  <a:moveTo>
                    <a:pt x="0" y="1586"/>
                  </a:moveTo>
                  <a:lnTo>
                    <a:pt x="939" y="648"/>
                  </a:lnTo>
                  <a:lnTo>
                    <a:pt x="1057" y="653"/>
                  </a:lnTo>
                  <a:lnTo>
                    <a:pt x="1513" y="194"/>
                  </a:lnTo>
                  <a:lnTo>
                    <a:pt x="1513"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78" name="Freeform 113"/>
            <p:cNvSpPr>
              <a:spLocks/>
            </p:cNvSpPr>
            <p:nvPr/>
          </p:nvSpPr>
          <p:spPr bwMode="auto">
            <a:xfrm rot="5400000" flipH="1" flipV="1">
              <a:off x="11389006" y="1482810"/>
              <a:ext cx="3787775" cy="4241800"/>
            </a:xfrm>
            <a:custGeom>
              <a:avLst/>
              <a:gdLst>
                <a:gd name="T0" fmla="*/ 0 w 2386"/>
                <a:gd name="T1" fmla="*/ 2672 h 2672"/>
                <a:gd name="T2" fmla="*/ 989 w 2386"/>
                <a:gd name="T3" fmla="*/ 1684 h 2672"/>
                <a:gd name="T4" fmla="*/ 1133 w 2386"/>
                <a:gd name="T5" fmla="*/ 1688 h 2672"/>
                <a:gd name="T6" fmla="*/ 1556 w 2386"/>
                <a:gd name="T7" fmla="*/ 1265 h 2672"/>
                <a:gd name="T8" fmla="*/ 1563 w 2386"/>
                <a:gd name="T9" fmla="*/ 1173 h 2672"/>
                <a:gd name="T10" fmla="*/ 1405 w 2386"/>
                <a:gd name="T11" fmla="*/ 1017 h 2672"/>
                <a:gd name="T12" fmla="*/ 1407 w 2386"/>
                <a:gd name="T13" fmla="*/ 960 h 2672"/>
                <a:gd name="T14" fmla="*/ 1494 w 2386"/>
                <a:gd name="T15" fmla="*/ 873 h 2672"/>
                <a:gd name="T16" fmla="*/ 1596 w 2386"/>
                <a:gd name="T17" fmla="*/ 877 h 2672"/>
                <a:gd name="T18" fmla="*/ 1979 w 2386"/>
                <a:gd name="T19" fmla="*/ 494 h 2672"/>
                <a:gd name="T20" fmla="*/ 1977 w 2386"/>
                <a:gd name="T21" fmla="*/ 374 h 2672"/>
                <a:gd name="T22" fmla="*/ 2062 w 2386"/>
                <a:gd name="T23" fmla="*/ 291 h 2672"/>
                <a:gd name="T24" fmla="*/ 2067 w 2386"/>
                <a:gd name="T25" fmla="*/ 100 h 2672"/>
                <a:gd name="T26" fmla="*/ 2164 w 2386"/>
                <a:gd name="T27" fmla="*/ 0 h 2672"/>
                <a:gd name="T28" fmla="*/ 2386 w 2386"/>
                <a:gd name="T29" fmla="*/ 0 h 2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86" h="2672">
                  <a:moveTo>
                    <a:pt x="0" y="2672"/>
                  </a:moveTo>
                  <a:lnTo>
                    <a:pt x="989" y="1684"/>
                  </a:lnTo>
                  <a:lnTo>
                    <a:pt x="1133" y="1688"/>
                  </a:lnTo>
                  <a:lnTo>
                    <a:pt x="1556" y="1265"/>
                  </a:lnTo>
                  <a:lnTo>
                    <a:pt x="1563" y="1173"/>
                  </a:lnTo>
                  <a:lnTo>
                    <a:pt x="1405" y="1017"/>
                  </a:lnTo>
                  <a:lnTo>
                    <a:pt x="1407" y="960"/>
                  </a:lnTo>
                  <a:lnTo>
                    <a:pt x="1494" y="873"/>
                  </a:lnTo>
                  <a:lnTo>
                    <a:pt x="1596" y="877"/>
                  </a:lnTo>
                  <a:lnTo>
                    <a:pt x="1979" y="494"/>
                  </a:lnTo>
                  <a:lnTo>
                    <a:pt x="1977" y="374"/>
                  </a:lnTo>
                  <a:lnTo>
                    <a:pt x="2062" y="291"/>
                  </a:lnTo>
                  <a:lnTo>
                    <a:pt x="2067" y="100"/>
                  </a:lnTo>
                  <a:lnTo>
                    <a:pt x="2164" y="0"/>
                  </a:lnTo>
                  <a:lnTo>
                    <a:pt x="2386"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79" name="Freeform 114"/>
            <p:cNvSpPr>
              <a:spLocks/>
            </p:cNvSpPr>
            <p:nvPr/>
          </p:nvSpPr>
          <p:spPr bwMode="auto">
            <a:xfrm rot="5400000" flipH="1" flipV="1">
              <a:off x="12992381" y="3232234"/>
              <a:ext cx="2589213" cy="2481263"/>
            </a:xfrm>
            <a:custGeom>
              <a:avLst/>
              <a:gdLst>
                <a:gd name="T0" fmla="*/ 0 w 1631"/>
                <a:gd name="T1" fmla="*/ 1563 h 1563"/>
                <a:gd name="T2" fmla="*/ 1111 w 1631"/>
                <a:gd name="T3" fmla="*/ 452 h 1563"/>
                <a:gd name="T4" fmla="*/ 1279 w 1631"/>
                <a:gd name="T5" fmla="*/ 456 h 1563"/>
                <a:gd name="T6" fmla="*/ 1631 w 1631"/>
                <a:gd name="T7" fmla="*/ 107 h 1563"/>
                <a:gd name="T8" fmla="*/ 1629 w 1631"/>
                <a:gd name="T9" fmla="*/ 0 h 1563"/>
              </a:gdLst>
              <a:ahLst/>
              <a:cxnLst>
                <a:cxn ang="0">
                  <a:pos x="T0" y="T1"/>
                </a:cxn>
                <a:cxn ang="0">
                  <a:pos x="T2" y="T3"/>
                </a:cxn>
                <a:cxn ang="0">
                  <a:pos x="T4" y="T5"/>
                </a:cxn>
                <a:cxn ang="0">
                  <a:pos x="T6" y="T7"/>
                </a:cxn>
                <a:cxn ang="0">
                  <a:pos x="T8" y="T9"/>
                </a:cxn>
              </a:cxnLst>
              <a:rect l="0" t="0" r="r" b="b"/>
              <a:pathLst>
                <a:path w="1631" h="1563">
                  <a:moveTo>
                    <a:pt x="0" y="1563"/>
                  </a:moveTo>
                  <a:lnTo>
                    <a:pt x="1111" y="452"/>
                  </a:lnTo>
                  <a:lnTo>
                    <a:pt x="1279" y="456"/>
                  </a:lnTo>
                  <a:lnTo>
                    <a:pt x="1631" y="107"/>
                  </a:lnTo>
                  <a:lnTo>
                    <a:pt x="1629"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80" name="Freeform 115"/>
            <p:cNvSpPr>
              <a:spLocks/>
            </p:cNvSpPr>
            <p:nvPr/>
          </p:nvSpPr>
          <p:spPr bwMode="auto">
            <a:xfrm rot="5400000" flipH="1" flipV="1">
              <a:off x="6469343" y="-4281403"/>
              <a:ext cx="5276850" cy="6127750"/>
            </a:xfrm>
            <a:custGeom>
              <a:avLst/>
              <a:gdLst>
                <a:gd name="T0" fmla="*/ 0 w 3324"/>
                <a:gd name="T1" fmla="*/ 3860 h 3860"/>
                <a:gd name="T2" fmla="*/ 0 w 3324"/>
                <a:gd name="T3" fmla="*/ 3678 h 3860"/>
                <a:gd name="T4" fmla="*/ 45 w 3324"/>
                <a:gd name="T5" fmla="*/ 3633 h 3860"/>
                <a:gd name="T6" fmla="*/ 42 w 3324"/>
                <a:gd name="T7" fmla="*/ 3343 h 3860"/>
                <a:gd name="T8" fmla="*/ 156 w 3324"/>
                <a:gd name="T9" fmla="*/ 3229 h 3860"/>
                <a:gd name="T10" fmla="*/ 461 w 3324"/>
                <a:gd name="T11" fmla="*/ 3229 h 3860"/>
                <a:gd name="T12" fmla="*/ 782 w 3324"/>
                <a:gd name="T13" fmla="*/ 2910 h 3860"/>
                <a:gd name="T14" fmla="*/ 882 w 3324"/>
                <a:gd name="T15" fmla="*/ 2915 h 3860"/>
                <a:gd name="T16" fmla="*/ 1132 w 3324"/>
                <a:gd name="T17" fmla="*/ 2664 h 3860"/>
                <a:gd name="T18" fmla="*/ 1135 w 3324"/>
                <a:gd name="T19" fmla="*/ 2189 h 3860"/>
                <a:gd name="T20" fmla="*/ 3324 w 3324"/>
                <a:gd name="T21" fmla="*/ 0 h 38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24" h="3860">
                  <a:moveTo>
                    <a:pt x="0" y="3860"/>
                  </a:moveTo>
                  <a:lnTo>
                    <a:pt x="0" y="3678"/>
                  </a:lnTo>
                  <a:lnTo>
                    <a:pt x="45" y="3633"/>
                  </a:lnTo>
                  <a:lnTo>
                    <a:pt x="42" y="3343"/>
                  </a:lnTo>
                  <a:lnTo>
                    <a:pt x="156" y="3229"/>
                  </a:lnTo>
                  <a:lnTo>
                    <a:pt x="461" y="3229"/>
                  </a:lnTo>
                  <a:lnTo>
                    <a:pt x="782" y="2910"/>
                  </a:lnTo>
                  <a:lnTo>
                    <a:pt x="882" y="2915"/>
                  </a:lnTo>
                  <a:lnTo>
                    <a:pt x="1132" y="2664"/>
                  </a:lnTo>
                  <a:lnTo>
                    <a:pt x="1135" y="2189"/>
                  </a:lnTo>
                  <a:lnTo>
                    <a:pt x="3324"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81" name="Freeform 116"/>
            <p:cNvSpPr>
              <a:spLocks/>
            </p:cNvSpPr>
            <p:nvPr/>
          </p:nvSpPr>
          <p:spPr bwMode="auto">
            <a:xfrm rot="5400000" flipH="1" flipV="1">
              <a:off x="7229756" y="-3349540"/>
              <a:ext cx="4413250" cy="4864100"/>
            </a:xfrm>
            <a:custGeom>
              <a:avLst/>
              <a:gdLst>
                <a:gd name="T0" fmla="*/ 2 w 2780"/>
                <a:gd name="T1" fmla="*/ 3064 h 3064"/>
                <a:gd name="T2" fmla="*/ 0 w 2780"/>
                <a:gd name="T3" fmla="*/ 2775 h 3064"/>
                <a:gd name="T4" fmla="*/ 113 w 2780"/>
                <a:gd name="T5" fmla="*/ 2662 h 3064"/>
                <a:gd name="T6" fmla="*/ 418 w 2780"/>
                <a:gd name="T7" fmla="*/ 2664 h 3064"/>
                <a:gd name="T8" fmla="*/ 740 w 2780"/>
                <a:gd name="T9" fmla="*/ 2345 h 3064"/>
                <a:gd name="T10" fmla="*/ 841 w 2780"/>
                <a:gd name="T11" fmla="*/ 2350 h 3064"/>
                <a:gd name="T12" fmla="*/ 1094 w 2780"/>
                <a:gd name="T13" fmla="*/ 2099 h 3064"/>
                <a:gd name="T14" fmla="*/ 1094 w 2780"/>
                <a:gd name="T15" fmla="*/ 1685 h 3064"/>
                <a:gd name="T16" fmla="*/ 2780 w 2780"/>
                <a:gd name="T17" fmla="*/ 0 h 30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80" h="3064">
                  <a:moveTo>
                    <a:pt x="2" y="3064"/>
                  </a:moveTo>
                  <a:lnTo>
                    <a:pt x="0" y="2775"/>
                  </a:lnTo>
                  <a:lnTo>
                    <a:pt x="113" y="2662"/>
                  </a:lnTo>
                  <a:lnTo>
                    <a:pt x="418" y="2664"/>
                  </a:lnTo>
                  <a:lnTo>
                    <a:pt x="740" y="2345"/>
                  </a:lnTo>
                  <a:lnTo>
                    <a:pt x="841" y="2350"/>
                  </a:lnTo>
                  <a:lnTo>
                    <a:pt x="1094" y="2099"/>
                  </a:lnTo>
                  <a:lnTo>
                    <a:pt x="1094" y="1685"/>
                  </a:lnTo>
                  <a:lnTo>
                    <a:pt x="2780"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82" name="Freeform 117"/>
            <p:cNvSpPr>
              <a:spLocks/>
            </p:cNvSpPr>
            <p:nvPr/>
          </p:nvSpPr>
          <p:spPr bwMode="auto">
            <a:xfrm rot="5400000" flipH="1" flipV="1">
              <a:off x="7317863" y="-3280485"/>
              <a:ext cx="4292600" cy="4538663"/>
            </a:xfrm>
            <a:custGeom>
              <a:avLst/>
              <a:gdLst>
                <a:gd name="T0" fmla="*/ 0 w 2704"/>
                <a:gd name="T1" fmla="*/ 2859 h 2859"/>
                <a:gd name="T2" fmla="*/ 0 w 2704"/>
                <a:gd name="T3" fmla="*/ 2733 h 2859"/>
                <a:gd name="T4" fmla="*/ 92 w 2704"/>
                <a:gd name="T5" fmla="*/ 2639 h 2859"/>
                <a:gd name="T6" fmla="*/ 309 w 2704"/>
                <a:gd name="T7" fmla="*/ 2636 h 2859"/>
                <a:gd name="T8" fmla="*/ 683 w 2704"/>
                <a:gd name="T9" fmla="*/ 2265 h 2859"/>
                <a:gd name="T10" fmla="*/ 785 w 2704"/>
                <a:gd name="T11" fmla="*/ 2270 h 2859"/>
                <a:gd name="T12" fmla="*/ 1035 w 2704"/>
                <a:gd name="T13" fmla="*/ 2019 h 2859"/>
                <a:gd name="T14" fmla="*/ 1035 w 2704"/>
                <a:gd name="T15" fmla="*/ 1670 h 2859"/>
                <a:gd name="T16" fmla="*/ 2704 w 2704"/>
                <a:gd name="T17" fmla="*/ 0 h 28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04" h="2859">
                  <a:moveTo>
                    <a:pt x="0" y="2859"/>
                  </a:moveTo>
                  <a:lnTo>
                    <a:pt x="0" y="2733"/>
                  </a:lnTo>
                  <a:lnTo>
                    <a:pt x="92" y="2639"/>
                  </a:lnTo>
                  <a:lnTo>
                    <a:pt x="309" y="2636"/>
                  </a:lnTo>
                  <a:lnTo>
                    <a:pt x="683" y="2265"/>
                  </a:lnTo>
                  <a:lnTo>
                    <a:pt x="785" y="2270"/>
                  </a:lnTo>
                  <a:lnTo>
                    <a:pt x="1035" y="2019"/>
                  </a:lnTo>
                  <a:lnTo>
                    <a:pt x="1035" y="1670"/>
                  </a:lnTo>
                  <a:lnTo>
                    <a:pt x="2704"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83" name="Freeform 118"/>
            <p:cNvSpPr>
              <a:spLocks/>
            </p:cNvSpPr>
            <p:nvPr/>
          </p:nvSpPr>
          <p:spPr bwMode="auto">
            <a:xfrm rot="5400000" flipH="1" flipV="1">
              <a:off x="7686956" y="-3135228"/>
              <a:ext cx="4781550" cy="4549775"/>
            </a:xfrm>
            <a:custGeom>
              <a:avLst/>
              <a:gdLst>
                <a:gd name="T0" fmla="*/ 0 w 3012"/>
                <a:gd name="T1" fmla="*/ 2866 h 2866"/>
                <a:gd name="T2" fmla="*/ 137 w 3012"/>
                <a:gd name="T3" fmla="*/ 2861 h 2866"/>
                <a:gd name="T4" fmla="*/ 253 w 3012"/>
                <a:gd name="T5" fmla="*/ 2745 h 2866"/>
                <a:gd name="T6" fmla="*/ 256 w 3012"/>
                <a:gd name="T7" fmla="*/ 2584 h 2866"/>
                <a:gd name="T8" fmla="*/ 502 w 3012"/>
                <a:gd name="T9" fmla="*/ 2336 h 2866"/>
                <a:gd name="T10" fmla="*/ 620 w 3012"/>
                <a:gd name="T11" fmla="*/ 2341 h 2866"/>
                <a:gd name="T12" fmla="*/ 799 w 3012"/>
                <a:gd name="T13" fmla="*/ 2161 h 2866"/>
                <a:gd name="T14" fmla="*/ 856 w 3012"/>
                <a:gd name="T15" fmla="*/ 2156 h 2866"/>
                <a:gd name="T16" fmla="*/ 3012 w 3012"/>
                <a:gd name="T17" fmla="*/ 0 h 2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12" h="2866">
                  <a:moveTo>
                    <a:pt x="0" y="2866"/>
                  </a:moveTo>
                  <a:lnTo>
                    <a:pt x="137" y="2861"/>
                  </a:lnTo>
                  <a:lnTo>
                    <a:pt x="253" y="2745"/>
                  </a:lnTo>
                  <a:lnTo>
                    <a:pt x="256" y="2584"/>
                  </a:lnTo>
                  <a:lnTo>
                    <a:pt x="502" y="2336"/>
                  </a:lnTo>
                  <a:lnTo>
                    <a:pt x="620" y="2341"/>
                  </a:lnTo>
                  <a:lnTo>
                    <a:pt x="799" y="2161"/>
                  </a:lnTo>
                  <a:lnTo>
                    <a:pt x="856" y="2156"/>
                  </a:lnTo>
                  <a:lnTo>
                    <a:pt x="3012"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84" name="Freeform 119"/>
            <p:cNvSpPr>
              <a:spLocks/>
            </p:cNvSpPr>
            <p:nvPr/>
          </p:nvSpPr>
          <p:spPr bwMode="auto">
            <a:xfrm rot="5400000" flipH="1" flipV="1">
              <a:off x="10615100" y="-335672"/>
              <a:ext cx="1411288" cy="1050925"/>
            </a:xfrm>
            <a:custGeom>
              <a:avLst/>
              <a:gdLst>
                <a:gd name="T0" fmla="*/ 889 w 889"/>
                <a:gd name="T1" fmla="*/ 0 h 662"/>
                <a:gd name="T2" fmla="*/ 527 w 889"/>
                <a:gd name="T3" fmla="*/ 361 h 662"/>
                <a:gd name="T4" fmla="*/ 423 w 889"/>
                <a:gd name="T5" fmla="*/ 359 h 662"/>
                <a:gd name="T6" fmla="*/ 236 w 889"/>
                <a:gd name="T7" fmla="*/ 546 h 662"/>
                <a:gd name="T8" fmla="*/ 111 w 889"/>
                <a:gd name="T9" fmla="*/ 550 h 662"/>
                <a:gd name="T10" fmla="*/ 0 w 889"/>
                <a:gd name="T11" fmla="*/ 662 h 662"/>
              </a:gdLst>
              <a:ahLst/>
              <a:cxnLst>
                <a:cxn ang="0">
                  <a:pos x="T0" y="T1"/>
                </a:cxn>
                <a:cxn ang="0">
                  <a:pos x="T2" y="T3"/>
                </a:cxn>
                <a:cxn ang="0">
                  <a:pos x="T4" y="T5"/>
                </a:cxn>
                <a:cxn ang="0">
                  <a:pos x="T6" y="T7"/>
                </a:cxn>
                <a:cxn ang="0">
                  <a:pos x="T8" y="T9"/>
                </a:cxn>
                <a:cxn ang="0">
                  <a:pos x="T10" y="T11"/>
                </a:cxn>
              </a:cxnLst>
              <a:rect l="0" t="0" r="r" b="b"/>
              <a:pathLst>
                <a:path w="889" h="662">
                  <a:moveTo>
                    <a:pt x="889" y="0"/>
                  </a:moveTo>
                  <a:lnTo>
                    <a:pt x="527" y="361"/>
                  </a:lnTo>
                  <a:lnTo>
                    <a:pt x="423" y="359"/>
                  </a:lnTo>
                  <a:lnTo>
                    <a:pt x="236" y="546"/>
                  </a:lnTo>
                  <a:lnTo>
                    <a:pt x="111" y="550"/>
                  </a:lnTo>
                  <a:lnTo>
                    <a:pt x="0" y="662"/>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85" name="Freeform 120"/>
            <p:cNvSpPr>
              <a:spLocks/>
            </p:cNvSpPr>
            <p:nvPr/>
          </p:nvSpPr>
          <p:spPr bwMode="auto">
            <a:xfrm rot="5400000" flipH="1" flipV="1">
              <a:off x="11500925" y="2063041"/>
              <a:ext cx="2682875" cy="3163888"/>
            </a:xfrm>
            <a:custGeom>
              <a:avLst/>
              <a:gdLst>
                <a:gd name="T0" fmla="*/ 1688 w 1690"/>
                <a:gd name="T1" fmla="*/ 0 h 1993"/>
                <a:gd name="T2" fmla="*/ 1690 w 1690"/>
                <a:gd name="T3" fmla="*/ 198 h 1993"/>
                <a:gd name="T4" fmla="*/ 1603 w 1690"/>
                <a:gd name="T5" fmla="*/ 286 h 1993"/>
                <a:gd name="T6" fmla="*/ 1596 w 1690"/>
                <a:gd name="T7" fmla="*/ 414 h 1993"/>
                <a:gd name="T8" fmla="*/ 1241 w 1690"/>
                <a:gd name="T9" fmla="*/ 766 h 1993"/>
                <a:gd name="T10" fmla="*/ 1149 w 1690"/>
                <a:gd name="T11" fmla="*/ 768 h 1993"/>
                <a:gd name="T12" fmla="*/ 825 w 1690"/>
                <a:gd name="T13" fmla="*/ 1090 h 1993"/>
                <a:gd name="T14" fmla="*/ 707 w 1690"/>
                <a:gd name="T15" fmla="*/ 1087 h 1993"/>
                <a:gd name="T16" fmla="*/ 286 w 1690"/>
                <a:gd name="T17" fmla="*/ 1508 h 1993"/>
                <a:gd name="T18" fmla="*/ 222 w 1690"/>
                <a:gd name="T19" fmla="*/ 1506 h 1993"/>
                <a:gd name="T20" fmla="*/ 68 w 1690"/>
                <a:gd name="T21" fmla="*/ 1659 h 1993"/>
                <a:gd name="T22" fmla="*/ 73 w 1690"/>
                <a:gd name="T23" fmla="*/ 1856 h 1993"/>
                <a:gd name="T24" fmla="*/ 0 w 1690"/>
                <a:gd name="T25" fmla="*/ 1927 h 1993"/>
                <a:gd name="T26" fmla="*/ 0 w 1690"/>
                <a:gd name="T27" fmla="*/ 1993 h 19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90" h="1993">
                  <a:moveTo>
                    <a:pt x="1688" y="0"/>
                  </a:moveTo>
                  <a:lnTo>
                    <a:pt x="1690" y="198"/>
                  </a:lnTo>
                  <a:lnTo>
                    <a:pt x="1603" y="286"/>
                  </a:lnTo>
                  <a:lnTo>
                    <a:pt x="1596" y="414"/>
                  </a:lnTo>
                  <a:lnTo>
                    <a:pt x="1241" y="766"/>
                  </a:lnTo>
                  <a:lnTo>
                    <a:pt x="1149" y="768"/>
                  </a:lnTo>
                  <a:lnTo>
                    <a:pt x="825" y="1090"/>
                  </a:lnTo>
                  <a:lnTo>
                    <a:pt x="707" y="1087"/>
                  </a:lnTo>
                  <a:lnTo>
                    <a:pt x="286" y="1508"/>
                  </a:lnTo>
                  <a:lnTo>
                    <a:pt x="222" y="1506"/>
                  </a:lnTo>
                  <a:lnTo>
                    <a:pt x="68" y="1659"/>
                  </a:lnTo>
                  <a:lnTo>
                    <a:pt x="73" y="1856"/>
                  </a:lnTo>
                  <a:lnTo>
                    <a:pt x="0" y="1927"/>
                  </a:lnTo>
                  <a:lnTo>
                    <a:pt x="0" y="1993"/>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86" name="Freeform 121"/>
            <p:cNvSpPr>
              <a:spLocks/>
            </p:cNvSpPr>
            <p:nvPr/>
          </p:nvSpPr>
          <p:spPr bwMode="auto">
            <a:xfrm rot="5400000" flipH="1" flipV="1">
              <a:off x="11392975" y="2163054"/>
              <a:ext cx="2957513" cy="3321050"/>
            </a:xfrm>
            <a:custGeom>
              <a:avLst/>
              <a:gdLst>
                <a:gd name="T0" fmla="*/ 1859 w 1863"/>
                <a:gd name="T1" fmla="*/ 0 h 2092"/>
                <a:gd name="T2" fmla="*/ 1863 w 1863"/>
                <a:gd name="T3" fmla="*/ 203 h 2092"/>
                <a:gd name="T4" fmla="*/ 1776 w 1863"/>
                <a:gd name="T5" fmla="*/ 291 h 2092"/>
                <a:gd name="T6" fmla="*/ 1769 w 1863"/>
                <a:gd name="T7" fmla="*/ 416 h 2092"/>
                <a:gd name="T8" fmla="*/ 1414 w 1863"/>
                <a:gd name="T9" fmla="*/ 771 h 2092"/>
                <a:gd name="T10" fmla="*/ 1315 w 1863"/>
                <a:gd name="T11" fmla="*/ 764 h 2092"/>
                <a:gd name="T12" fmla="*/ 991 w 1863"/>
                <a:gd name="T13" fmla="*/ 1088 h 2092"/>
                <a:gd name="T14" fmla="*/ 873 w 1863"/>
                <a:gd name="T15" fmla="*/ 1085 h 2092"/>
                <a:gd name="T16" fmla="*/ 452 w 1863"/>
                <a:gd name="T17" fmla="*/ 1506 h 2092"/>
                <a:gd name="T18" fmla="*/ 388 w 1863"/>
                <a:gd name="T19" fmla="*/ 1504 h 2092"/>
                <a:gd name="T20" fmla="*/ 234 w 1863"/>
                <a:gd name="T21" fmla="*/ 1657 h 2092"/>
                <a:gd name="T22" fmla="*/ 239 w 1863"/>
                <a:gd name="T23" fmla="*/ 1854 h 2092"/>
                <a:gd name="T24" fmla="*/ 0 w 1863"/>
                <a:gd name="T25" fmla="*/ 2092 h 20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63" h="2092">
                  <a:moveTo>
                    <a:pt x="1859" y="0"/>
                  </a:moveTo>
                  <a:lnTo>
                    <a:pt x="1863" y="203"/>
                  </a:lnTo>
                  <a:lnTo>
                    <a:pt x="1776" y="291"/>
                  </a:lnTo>
                  <a:lnTo>
                    <a:pt x="1769" y="416"/>
                  </a:lnTo>
                  <a:lnTo>
                    <a:pt x="1414" y="771"/>
                  </a:lnTo>
                  <a:lnTo>
                    <a:pt x="1315" y="764"/>
                  </a:lnTo>
                  <a:lnTo>
                    <a:pt x="991" y="1088"/>
                  </a:lnTo>
                  <a:lnTo>
                    <a:pt x="873" y="1085"/>
                  </a:lnTo>
                  <a:lnTo>
                    <a:pt x="452" y="1506"/>
                  </a:lnTo>
                  <a:lnTo>
                    <a:pt x="388" y="1504"/>
                  </a:lnTo>
                  <a:lnTo>
                    <a:pt x="234" y="1657"/>
                  </a:lnTo>
                  <a:lnTo>
                    <a:pt x="239" y="1854"/>
                  </a:lnTo>
                  <a:lnTo>
                    <a:pt x="0" y="2092"/>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87" name="Freeform 122"/>
            <p:cNvSpPr>
              <a:spLocks/>
            </p:cNvSpPr>
            <p:nvPr/>
          </p:nvSpPr>
          <p:spPr bwMode="auto">
            <a:xfrm rot="5400000" flipH="1" flipV="1">
              <a:off x="11219144" y="2754398"/>
              <a:ext cx="4429125" cy="3917950"/>
            </a:xfrm>
            <a:custGeom>
              <a:avLst/>
              <a:gdLst>
                <a:gd name="T0" fmla="*/ 0 w 2790"/>
                <a:gd name="T1" fmla="*/ 2468 h 2468"/>
                <a:gd name="T2" fmla="*/ 1301 w 2790"/>
                <a:gd name="T3" fmla="*/ 1167 h 2468"/>
                <a:gd name="T4" fmla="*/ 1395 w 2790"/>
                <a:gd name="T5" fmla="*/ 1167 h 2468"/>
                <a:gd name="T6" fmla="*/ 1615 w 2790"/>
                <a:gd name="T7" fmla="*/ 945 h 2468"/>
                <a:gd name="T8" fmla="*/ 1759 w 2790"/>
                <a:gd name="T9" fmla="*/ 950 h 2468"/>
                <a:gd name="T10" fmla="*/ 1894 w 2790"/>
                <a:gd name="T11" fmla="*/ 813 h 2468"/>
                <a:gd name="T12" fmla="*/ 2003 w 2790"/>
                <a:gd name="T13" fmla="*/ 813 h 2468"/>
                <a:gd name="T14" fmla="*/ 2329 w 2790"/>
                <a:gd name="T15" fmla="*/ 487 h 2468"/>
                <a:gd name="T16" fmla="*/ 2448 w 2790"/>
                <a:gd name="T17" fmla="*/ 489 h 2468"/>
                <a:gd name="T18" fmla="*/ 2686 w 2790"/>
                <a:gd name="T19" fmla="*/ 248 h 2468"/>
                <a:gd name="T20" fmla="*/ 2684 w 2790"/>
                <a:gd name="T21" fmla="*/ 106 h 2468"/>
                <a:gd name="T22" fmla="*/ 2790 w 2790"/>
                <a:gd name="T23" fmla="*/ 0 h 2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90" h="2468">
                  <a:moveTo>
                    <a:pt x="0" y="2468"/>
                  </a:moveTo>
                  <a:lnTo>
                    <a:pt x="1301" y="1167"/>
                  </a:lnTo>
                  <a:lnTo>
                    <a:pt x="1395" y="1167"/>
                  </a:lnTo>
                  <a:lnTo>
                    <a:pt x="1615" y="945"/>
                  </a:lnTo>
                  <a:lnTo>
                    <a:pt x="1759" y="950"/>
                  </a:lnTo>
                  <a:lnTo>
                    <a:pt x="1894" y="813"/>
                  </a:lnTo>
                  <a:lnTo>
                    <a:pt x="2003" y="813"/>
                  </a:lnTo>
                  <a:lnTo>
                    <a:pt x="2329" y="487"/>
                  </a:lnTo>
                  <a:lnTo>
                    <a:pt x="2448" y="489"/>
                  </a:lnTo>
                  <a:lnTo>
                    <a:pt x="2686" y="248"/>
                  </a:lnTo>
                  <a:lnTo>
                    <a:pt x="2684" y="106"/>
                  </a:lnTo>
                  <a:lnTo>
                    <a:pt x="2790"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06" name="Freeform 141"/>
            <p:cNvSpPr>
              <a:spLocks/>
            </p:cNvSpPr>
            <p:nvPr/>
          </p:nvSpPr>
          <p:spPr bwMode="auto">
            <a:xfrm rot="5400000" flipH="1" flipV="1">
              <a:off x="11021500" y="1616954"/>
              <a:ext cx="247650" cy="252413"/>
            </a:xfrm>
            <a:custGeom>
              <a:avLst/>
              <a:gdLst>
                <a:gd name="T0" fmla="*/ 12 w 66"/>
                <a:gd name="T1" fmla="*/ 12 h 67"/>
                <a:gd name="T2" fmla="*/ 54 w 66"/>
                <a:gd name="T3" fmla="*/ 12 h 67"/>
                <a:gd name="T4" fmla="*/ 54 w 66"/>
                <a:gd name="T5" fmla="*/ 55 h 67"/>
                <a:gd name="T6" fmla="*/ 12 w 66"/>
                <a:gd name="T7" fmla="*/ 55 h 67"/>
                <a:gd name="T8" fmla="*/ 12 w 66"/>
                <a:gd name="T9" fmla="*/ 12 h 67"/>
              </a:gdLst>
              <a:ahLst/>
              <a:cxnLst>
                <a:cxn ang="0">
                  <a:pos x="T0" y="T1"/>
                </a:cxn>
                <a:cxn ang="0">
                  <a:pos x="T2" y="T3"/>
                </a:cxn>
                <a:cxn ang="0">
                  <a:pos x="T4" y="T5"/>
                </a:cxn>
                <a:cxn ang="0">
                  <a:pos x="T6" y="T7"/>
                </a:cxn>
                <a:cxn ang="0">
                  <a:pos x="T8" y="T9"/>
                </a:cxn>
              </a:cxnLst>
              <a:rect l="0" t="0" r="r" b="b"/>
              <a:pathLst>
                <a:path w="66" h="67">
                  <a:moveTo>
                    <a:pt x="12" y="12"/>
                  </a:moveTo>
                  <a:cubicBezTo>
                    <a:pt x="23" y="0"/>
                    <a:pt x="43" y="0"/>
                    <a:pt x="54" y="12"/>
                  </a:cubicBezTo>
                  <a:cubicBezTo>
                    <a:pt x="66" y="24"/>
                    <a:pt x="66" y="43"/>
                    <a:pt x="54" y="55"/>
                  </a:cubicBezTo>
                  <a:cubicBezTo>
                    <a:pt x="43" y="67"/>
                    <a:pt x="23" y="67"/>
                    <a:pt x="12" y="55"/>
                  </a:cubicBezTo>
                  <a:cubicBezTo>
                    <a:pt x="0" y="43"/>
                    <a:pt x="0" y="24"/>
                    <a:pt x="12" y="12"/>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07" name="Freeform 142"/>
            <p:cNvSpPr>
              <a:spLocks/>
            </p:cNvSpPr>
            <p:nvPr/>
          </p:nvSpPr>
          <p:spPr bwMode="auto">
            <a:xfrm rot="5400000" flipH="1" flipV="1">
              <a:off x="11068331" y="1665372"/>
              <a:ext cx="153988" cy="153988"/>
            </a:xfrm>
            <a:custGeom>
              <a:avLst/>
              <a:gdLst>
                <a:gd name="T0" fmla="*/ 7 w 41"/>
                <a:gd name="T1" fmla="*/ 8 h 41"/>
                <a:gd name="T2" fmla="*/ 33 w 41"/>
                <a:gd name="T3" fmla="*/ 8 h 41"/>
                <a:gd name="T4" fmla="*/ 33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4" y="0"/>
                    <a:pt x="26" y="0"/>
                    <a:pt x="33" y="8"/>
                  </a:cubicBezTo>
                  <a:cubicBezTo>
                    <a:pt x="41" y="15"/>
                    <a:pt x="41" y="27"/>
                    <a:pt x="33" y="34"/>
                  </a:cubicBezTo>
                  <a:cubicBezTo>
                    <a:pt x="26" y="41"/>
                    <a:pt x="14"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8" name="Freeform 143"/>
            <p:cNvSpPr>
              <a:spLocks/>
            </p:cNvSpPr>
            <p:nvPr/>
          </p:nvSpPr>
          <p:spPr bwMode="auto">
            <a:xfrm rot="5400000" flipH="1" flipV="1">
              <a:off x="14280637" y="2351966"/>
              <a:ext cx="249238" cy="247650"/>
            </a:xfrm>
            <a:custGeom>
              <a:avLst/>
              <a:gdLst>
                <a:gd name="T0" fmla="*/ 11 w 66"/>
                <a:gd name="T1" fmla="*/ 12 h 66"/>
                <a:gd name="T2" fmla="*/ 54 w 66"/>
                <a:gd name="T3" fmla="*/ 12 h 66"/>
                <a:gd name="T4" fmla="*/ 54 w 66"/>
                <a:gd name="T5" fmla="*/ 54 h 66"/>
                <a:gd name="T6" fmla="*/ 11 w 66"/>
                <a:gd name="T7" fmla="*/ 54 h 66"/>
                <a:gd name="T8" fmla="*/ 11 w 66"/>
                <a:gd name="T9" fmla="*/ 12 h 66"/>
              </a:gdLst>
              <a:ahLst/>
              <a:cxnLst>
                <a:cxn ang="0">
                  <a:pos x="T0" y="T1"/>
                </a:cxn>
                <a:cxn ang="0">
                  <a:pos x="T2" y="T3"/>
                </a:cxn>
                <a:cxn ang="0">
                  <a:pos x="T4" y="T5"/>
                </a:cxn>
                <a:cxn ang="0">
                  <a:pos x="T6" y="T7"/>
                </a:cxn>
                <a:cxn ang="0">
                  <a:pos x="T8" y="T9"/>
                </a:cxn>
              </a:cxnLst>
              <a:rect l="0" t="0" r="r" b="b"/>
              <a:pathLst>
                <a:path w="66" h="66">
                  <a:moveTo>
                    <a:pt x="11" y="12"/>
                  </a:moveTo>
                  <a:cubicBezTo>
                    <a:pt x="23" y="0"/>
                    <a:pt x="42" y="0"/>
                    <a:pt x="54" y="12"/>
                  </a:cubicBezTo>
                  <a:cubicBezTo>
                    <a:pt x="66" y="23"/>
                    <a:pt x="66" y="43"/>
                    <a:pt x="54" y="54"/>
                  </a:cubicBezTo>
                  <a:cubicBezTo>
                    <a:pt x="42" y="66"/>
                    <a:pt x="23" y="66"/>
                    <a:pt x="11" y="54"/>
                  </a:cubicBezTo>
                  <a:cubicBezTo>
                    <a:pt x="0" y="43"/>
                    <a:pt x="0" y="23"/>
                    <a:pt x="11" y="12"/>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09" name="Freeform 144"/>
            <p:cNvSpPr>
              <a:spLocks/>
            </p:cNvSpPr>
            <p:nvPr/>
          </p:nvSpPr>
          <p:spPr bwMode="auto">
            <a:xfrm rot="5400000" flipH="1" flipV="1">
              <a:off x="14330643" y="2400384"/>
              <a:ext cx="153988" cy="153988"/>
            </a:xfrm>
            <a:custGeom>
              <a:avLst/>
              <a:gdLst>
                <a:gd name="T0" fmla="*/ 8 w 41"/>
                <a:gd name="T1" fmla="*/ 7 h 41"/>
                <a:gd name="T2" fmla="*/ 34 w 41"/>
                <a:gd name="T3" fmla="*/ 7 h 41"/>
                <a:gd name="T4" fmla="*/ 34 w 41"/>
                <a:gd name="T5" fmla="*/ 33 h 41"/>
                <a:gd name="T6" fmla="*/ 8 w 41"/>
                <a:gd name="T7" fmla="*/ 33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4"/>
                    <a:pt x="41" y="26"/>
                    <a:pt x="34" y="33"/>
                  </a:cubicBezTo>
                  <a:cubicBezTo>
                    <a:pt x="27" y="41"/>
                    <a:pt x="15" y="41"/>
                    <a:pt x="8" y="33"/>
                  </a:cubicBezTo>
                  <a:cubicBezTo>
                    <a:pt x="0" y="26"/>
                    <a:pt x="0" y="14"/>
                    <a:pt x="8"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0" name="Freeform 145"/>
            <p:cNvSpPr>
              <a:spLocks/>
            </p:cNvSpPr>
            <p:nvPr/>
          </p:nvSpPr>
          <p:spPr bwMode="auto">
            <a:xfrm rot="5400000" flipH="1" flipV="1">
              <a:off x="10620656" y="2425785"/>
              <a:ext cx="247650" cy="250825"/>
            </a:xfrm>
            <a:custGeom>
              <a:avLst/>
              <a:gdLst>
                <a:gd name="T0" fmla="*/ 12 w 66"/>
                <a:gd name="T1" fmla="*/ 12 h 67"/>
                <a:gd name="T2" fmla="*/ 55 w 66"/>
                <a:gd name="T3" fmla="*/ 12 h 67"/>
                <a:gd name="T4" fmla="*/ 55 w 66"/>
                <a:gd name="T5" fmla="*/ 55 h 67"/>
                <a:gd name="T6" fmla="*/ 12 w 66"/>
                <a:gd name="T7" fmla="*/ 55 h 67"/>
                <a:gd name="T8" fmla="*/ 12 w 66"/>
                <a:gd name="T9" fmla="*/ 12 h 67"/>
              </a:gdLst>
              <a:ahLst/>
              <a:cxnLst>
                <a:cxn ang="0">
                  <a:pos x="T0" y="T1"/>
                </a:cxn>
                <a:cxn ang="0">
                  <a:pos x="T2" y="T3"/>
                </a:cxn>
                <a:cxn ang="0">
                  <a:pos x="T4" y="T5"/>
                </a:cxn>
                <a:cxn ang="0">
                  <a:pos x="T6" y="T7"/>
                </a:cxn>
                <a:cxn ang="0">
                  <a:pos x="T8" y="T9"/>
                </a:cxn>
              </a:cxnLst>
              <a:rect l="0" t="0" r="r" b="b"/>
              <a:pathLst>
                <a:path w="66" h="67">
                  <a:moveTo>
                    <a:pt x="12" y="12"/>
                  </a:moveTo>
                  <a:cubicBezTo>
                    <a:pt x="23" y="0"/>
                    <a:pt x="43" y="0"/>
                    <a:pt x="55" y="12"/>
                  </a:cubicBezTo>
                  <a:cubicBezTo>
                    <a:pt x="66" y="24"/>
                    <a:pt x="66" y="43"/>
                    <a:pt x="55" y="55"/>
                  </a:cubicBezTo>
                  <a:cubicBezTo>
                    <a:pt x="43" y="67"/>
                    <a:pt x="23" y="67"/>
                    <a:pt x="12" y="55"/>
                  </a:cubicBezTo>
                  <a:cubicBezTo>
                    <a:pt x="0" y="43"/>
                    <a:pt x="0" y="24"/>
                    <a:pt x="12" y="12"/>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11" name="Freeform 146"/>
            <p:cNvSpPr>
              <a:spLocks/>
            </p:cNvSpPr>
            <p:nvPr/>
          </p:nvSpPr>
          <p:spPr bwMode="auto">
            <a:xfrm rot="5400000" flipH="1" flipV="1">
              <a:off x="10666693" y="2471822"/>
              <a:ext cx="153988" cy="153988"/>
            </a:xfrm>
            <a:custGeom>
              <a:avLst/>
              <a:gdLst>
                <a:gd name="T0" fmla="*/ 7 w 41"/>
                <a:gd name="T1" fmla="*/ 7 h 41"/>
                <a:gd name="T2" fmla="*/ 33 w 41"/>
                <a:gd name="T3" fmla="*/ 7 h 41"/>
                <a:gd name="T4" fmla="*/ 33 w 41"/>
                <a:gd name="T5" fmla="*/ 33 h 41"/>
                <a:gd name="T6" fmla="*/ 7 w 41"/>
                <a:gd name="T7" fmla="*/ 33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4"/>
                    <a:pt x="41" y="26"/>
                    <a:pt x="33" y="33"/>
                  </a:cubicBezTo>
                  <a:cubicBezTo>
                    <a:pt x="26" y="41"/>
                    <a:pt x="14" y="41"/>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2" name="Freeform 147"/>
            <p:cNvSpPr>
              <a:spLocks/>
            </p:cNvSpPr>
            <p:nvPr/>
          </p:nvSpPr>
          <p:spPr bwMode="auto">
            <a:xfrm rot="5400000" flipH="1" flipV="1">
              <a:off x="12220856" y="1417722"/>
              <a:ext cx="250825" cy="250825"/>
            </a:xfrm>
            <a:custGeom>
              <a:avLst/>
              <a:gdLst>
                <a:gd name="T0" fmla="*/ 12 w 67"/>
                <a:gd name="T1" fmla="*/ 12 h 67"/>
                <a:gd name="T2" fmla="*/ 55 w 67"/>
                <a:gd name="T3" fmla="*/ 12 h 67"/>
                <a:gd name="T4" fmla="*/ 55 w 67"/>
                <a:gd name="T5" fmla="*/ 55 h 67"/>
                <a:gd name="T6" fmla="*/ 12 w 67"/>
                <a:gd name="T7" fmla="*/ 55 h 67"/>
                <a:gd name="T8" fmla="*/ 12 w 67"/>
                <a:gd name="T9" fmla="*/ 12 h 67"/>
              </a:gdLst>
              <a:ahLst/>
              <a:cxnLst>
                <a:cxn ang="0">
                  <a:pos x="T0" y="T1"/>
                </a:cxn>
                <a:cxn ang="0">
                  <a:pos x="T2" y="T3"/>
                </a:cxn>
                <a:cxn ang="0">
                  <a:pos x="T4" y="T5"/>
                </a:cxn>
                <a:cxn ang="0">
                  <a:pos x="T6" y="T7"/>
                </a:cxn>
                <a:cxn ang="0">
                  <a:pos x="T8" y="T9"/>
                </a:cxn>
              </a:cxnLst>
              <a:rect l="0" t="0" r="r" b="b"/>
              <a:pathLst>
                <a:path w="67" h="67">
                  <a:moveTo>
                    <a:pt x="12" y="12"/>
                  </a:moveTo>
                  <a:cubicBezTo>
                    <a:pt x="24" y="0"/>
                    <a:pt x="43" y="0"/>
                    <a:pt x="55" y="12"/>
                  </a:cubicBezTo>
                  <a:cubicBezTo>
                    <a:pt x="67" y="24"/>
                    <a:pt x="67" y="43"/>
                    <a:pt x="55" y="55"/>
                  </a:cubicBezTo>
                  <a:cubicBezTo>
                    <a:pt x="43" y="67"/>
                    <a:pt x="24" y="67"/>
                    <a:pt x="12" y="55"/>
                  </a:cubicBezTo>
                  <a:cubicBezTo>
                    <a:pt x="0" y="43"/>
                    <a:pt x="0" y="24"/>
                    <a:pt x="12" y="12"/>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13" name="Freeform 148"/>
            <p:cNvSpPr>
              <a:spLocks/>
            </p:cNvSpPr>
            <p:nvPr/>
          </p:nvSpPr>
          <p:spPr bwMode="auto">
            <a:xfrm rot="5400000" flipH="1" flipV="1">
              <a:off x="12270068" y="1465347"/>
              <a:ext cx="153988" cy="153988"/>
            </a:xfrm>
            <a:custGeom>
              <a:avLst/>
              <a:gdLst>
                <a:gd name="T0" fmla="*/ 8 w 41"/>
                <a:gd name="T1" fmla="*/ 7 h 41"/>
                <a:gd name="T2" fmla="*/ 34 w 41"/>
                <a:gd name="T3" fmla="*/ 7 h 41"/>
                <a:gd name="T4" fmla="*/ 34 w 41"/>
                <a:gd name="T5" fmla="*/ 34 h 41"/>
                <a:gd name="T6" fmla="*/ 8 w 41"/>
                <a:gd name="T7" fmla="*/ 34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4"/>
                    <a:pt x="41" y="26"/>
                    <a:pt x="34" y="34"/>
                  </a:cubicBezTo>
                  <a:cubicBezTo>
                    <a:pt x="27" y="41"/>
                    <a:pt x="15" y="41"/>
                    <a:pt x="8" y="34"/>
                  </a:cubicBezTo>
                  <a:cubicBezTo>
                    <a:pt x="0" y="26"/>
                    <a:pt x="0" y="14"/>
                    <a:pt x="8"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4" name="Freeform 149"/>
            <p:cNvSpPr>
              <a:spLocks/>
            </p:cNvSpPr>
            <p:nvPr/>
          </p:nvSpPr>
          <p:spPr bwMode="auto">
            <a:xfrm rot="5400000" flipH="1" flipV="1">
              <a:off x="14650525" y="3806115"/>
              <a:ext cx="252413" cy="247650"/>
            </a:xfrm>
            <a:custGeom>
              <a:avLst/>
              <a:gdLst>
                <a:gd name="T0" fmla="*/ 12 w 67"/>
                <a:gd name="T1" fmla="*/ 12 h 66"/>
                <a:gd name="T2" fmla="*/ 55 w 67"/>
                <a:gd name="T3" fmla="*/ 12 h 66"/>
                <a:gd name="T4" fmla="*/ 55 w 67"/>
                <a:gd name="T5" fmla="*/ 54 h 66"/>
                <a:gd name="T6" fmla="*/ 12 w 67"/>
                <a:gd name="T7" fmla="*/ 54 h 66"/>
                <a:gd name="T8" fmla="*/ 12 w 67"/>
                <a:gd name="T9" fmla="*/ 12 h 66"/>
              </a:gdLst>
              <a:ahLst/>
              <a:cxnLst>
                <a:cxn ang="0">
                  <a:pos x="T0" y="T1"/>
                </a:cxn>
                <a:cxn ang="0">
                  <a:pos x="T2" y="T3"/>
                </a:cxn>
                <a:cxn ang="0">
                  <a:pos x="T4" y="T5"/>
                </a:cxn>
                <a:cxn ang="0">
                  <a:pos x="T6" y="T7"/>
                </a:cxn>
                <a:cxn ang="0">
                  <a:pos x="T8" y="T9"/>
                </a:cxn>
              </a:cxnLst>
              <a:rect l="0" t="0" r="r" b="b"/>
              <a:pathLst>
                <a:path w="67" h="66">
                  <a:moveTo>
                    <a:pt x="12" y="12"/>
                  </a:moveTo>
                  <a:cubicBezTo>
                    <a:pt x="24" y="0"/>
                    <a:pt x="43" y="0"/>
                    <a:pt x="55" y="12"/>
                  </a:cubicBezTo>
                  <a:cubicBezTo>
                    <a:pt x="67" y="23"/>
                    <a:pt x="67" y="43"/>
                    <a:pt x="55" y="54"/>
                  </a:cubicBezTo>
                  <a:cubicBezTo>
                    <a:pt x="43" y="66"/>
                    <a:pt x="24" y="66"/>
                    <a:pt x="12" y="54"/>
                  </a:cubicBezTo>
                  <a:cubicBezTo>
                    <a:pt x="0" y="43"/>
                    <a:pt x="0" y="23"/>
                    <a:pt x="12" y="12"/>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15" name="Freeform 150"/>
            <p:cNvSpPr>
              <a:spLocks/>
            </p:cNvSpPr>
            <p:nvPr/>
          </p:nvSpPr>
          <p:spPr bwMode="auto">
            <a:xfrm rot="5400000" flipH="1" flipV="1">
              <a:off x="14702118" y="3852947"/>
              <a:ext cx="153988" cy="153988"/>
            </a:xfrm>
            <a:custGeom>
              <a:avLst/>
              <a:gdLst>
                <a:gd name="T0" fmla="*/ 7 w 41"/>
                <a:gd name="T1" fmla="*/ 7 h 41"/>
                <a:gd name="T2" fmla="*/ 34 w 41"/>
                <a:gd name="T3" fmla="*/ 7 h 41"/>
                <a:gd name="T4" fmla="*/ 34 w 41"/>
                <a:gd name="T5" fmla="*/ 33 h 41"/>
                <a:gd name="T6" fmla="*/ 7 w 41"/>
                <a:gd name="T7" fmla="*/ 33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4" y="7"/>
                  </a:cubicBezTo>
                  <a:cubicBezTo>
                    <a:pt x="41" y="14"/>
                    <a:pt x="41" y="26"/>
                    <a:pt x="34" y="33"/>
                  </a:cubicBezTo>
                  <a:cubicBezTo>
                    <a:pt x="26" y="41"/>
                    <a:pt x="14" y="41"/>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7" name="Freeform 172"/>
            <p:cNvSpPr>
              <a:spLocks/>
            </p:cNvSpPr>
            <p:nvPr/>
          </p:nvSpPr>
          <p:spPr bwMode="auto">
            <a:xfrm rot="5400000" flipH="1" flipV="1">
              <a:off x="13890906" y="1090697"/>
              <a:ext cx="153988" cy="153988"/>
            </a:xfrm>
            <a:custGeom>
              <a:avLst/>
              <a:gdLst>
                <a:gd name="T0" fmla="*/ 7 w 41"/>
                <a:gd name="T1" fmla="*/ 8 h 41"/>
                <a:gd name="T2" fmla="*/ 33 w 41"/>
                <a:gd name="T3" fmla="*/ 8 h 41"/>
                <a:gd name="T4" fmla="*/ 33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4" y="0"/>
                    <a:pt x="26" y="0"/>
                    <a:pt x="33" y="8"/>
                  </a:cubicBezTo>
                  <a:cubicBezTo>
                    <a:pt x="41" y="15"/>
                    <a:pt x="41" y="27"/>
                    <a:pt x="33" y="34"/>
                  </a:cubicBezTo>
                  <a:cubicBezTo>
                    <a:pt x="26" y="41"/>
                    <a:pt x="14" y="41"/>
                    <a:pt x="7" y="34"/>
                  </a:cubicBezTo>
                  <a:cubicBezTo>
                    <a:pt x="0" y="27"/>
                    <a:pt x="0" y="15"/>
                    <a:pt x="7" y="8"/>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38" name="Freeform 173"/>
            <p:cNvSpPr>
              <a:spLocks/>
            </p:cNvSpPr>
            <p:nvPr/>
          </p:nvSpPr>
          <p:spPr bwMode="auto">
            <a:xfrm rot="5400000" flipH="1" flipV="1">
              <a:off x="14251268" y="1376447"/>
              <a:ext cx="153988" cy="153988"/>
            </a:xfrm>
            <a:custGeom>
              <a:avLst/>
              <a:gdLst>
                <a:gd name="T0" fmla="*/ 7 w 41"/>
                <a:gd name="T1" fmla="*/ 8 h 41"/>
                <a:gd name="T2" fmla="*/ 33 w 41"/>
                <a:gd name="T3" fmla="*/ 8 h 41"/>
                <a:gd name="T4" fmla="*/ 33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4" y="0"/>
                    <a:pt x="26" y="0"/>
                    <a:pt x="33" y="8"/>
                  </a:cubicBezTo>
                  <a:cubicBezTo>
                    <a:pt x="41" y="15"/>
                    <a:pt x="41" y="27"/>
                    <a:pt x="33" y="34"/>
                  </a:cubicBezTo>
                  <a:cubicBezTo>
                    <a:pt x="26" y="41"/>
                    <a:pt x="14" y="41"/>
                    <a:pt x="7" y="34"/>
                  </a:cubicBezTo>
                  <a:cubicBezTo>
                    <a:pt x="0" y="27"/>
                    <a:pt x="0" y="15"/>
                    <a:pt x="7" y="8"/>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40" name="Freeform 175"/>
            <p:cNvSpPr>
              <a:spLocks/>
            </p:cNvSpPr>
            <p:nvPr/>
          </p:nvSpPr>
          <p:spPr bwMode="auto">
            <a:xfrm rot="5400000" flipH="1" flipV="1">
              <a:off x="9120468" y="-1007978"/>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5"/>
                    <a:pt x="41" y="26"/>
                    <a:pt x="34" y="34"/>
                  </a:cubicBezTo>
                  <a:cubicBezTo>
                    <a:pt x="26" y="41"/>
                    <a:pt x="15" y="41"/>
                    <a:pt x="7" y="34"/>
                  </a:cubicBezTo>
                  <a:cubicBezTo>
                    <a:pt x="0" y="26"/>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41" name="Freeform 176"/>
            <p:cNvSpPr>
              <a:spLocks/>
            </p:cNvSpPr>
            <p:nvPr/>
          </p:nvSpPr>
          <p:spPr bwMode="auto">
            <a:xfrm rot="5400000" flipH="1" flipV="1">
              <a:off x="12182756" y="-1112753"/>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5"/>
                    <a:pt x="41" y="26"/>
                    <a:pt x="34" y="34"/>
                  </a:cubicBezTo>
                  <a:cubicBezTo>
                    <a:pt x="26" y="41"/>
                    <a:pt x="15" y="41"/>
                    <a:pt x="7" y="34"/>
                  </a:cubicBezTo>
                  <a:cubicBezTo>
                    <a:pt x="0" y="26"/>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43" name="Freeform 178"/>
            <p:cNvSpPr>
              <a:spLocks/>
            </p:cNvSpPr>
            <p:nvPr/>
          </p:nvSpPr>
          <p:spPr bwMode="auto">
            <a:xfrm rot="5400000" flipH="1" flipV="1">
              <a:off x="13425768" y="2941722"/>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7" y="0"/>
                    <a:pt x="34" y="7"/>
                  </a:cubicBezTo>
                  <a:cubicBezTo>
                    <a:pt x="41" y="15"/>
                    <a:pt x="41" y="27"/>
                    <a:pt x="34" y="34"/>
                  </a:cubicBezTo>
                  <a:cubicBezTo>
                    <a:pt x="27" y="41"/>
                    <a:pt x="15" y="41"/>
                    <a:pt x="7" y="34"/>
                  </a:cubicBezTo>
                  <a:cubicBezTo>
                    <a:pt x="0" y="27"/>
                    <a:pt x="0" y="15"/>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4" name="Freeform 179"/>
            <p:cNvSpPr>
              <a:spLocks/>
            </p:cNvSpPr>
            <p:nvPr/>
          </p:nvSpPr>
          <p:spPr bwMode="auto">
            <a:xfrm rot="5400000" flipH="1" flipV="1">
              <a:off x="13808356" y="2344822"/>
              <a:ext cx="153988"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5"/>
                    <a:pt x="41" y="26"/>
                    <a:pt x="33" y="34"/>
                  </a:cubicBezTo>
                  <a:cubicBezTo>
                    <a:pt x="26" y="41"/>
                    <a:pt x="14" y="41"/>
                    <a:pt x="7" y="34"/>
                  </a:cubicBezTo>
                  <a:cubicBezTo>
                    <a:pt x="0" y="26"/>
                    <a:pt x="0" y="15"/>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5" name="Freeform 180"/>
            <p:cNvSpPr>
              <a:spLocks/>
            </p:cNvSpPr>
            <p:nvPr/>
          </p:nvSpPr>
          <p:spPr bwMode="auto">
            <a:xfrm rot="5400000" flipH="1" flipV="1">
              <a:off x="12652656" y="3016334"/>
              <a:ext cx="153988" cy="153988"/>
            </a:xfrm>
            <a:custGeom>
              <a:avLst/>
              <a:gdLst>
                <a:gd name="T0" fmla="*/ 8 w 41"/>
                <a:gd name="T1" fmla="*/ 7 h 41"/>
                <a:gd name="T2" fmla="*/ 34 w 41"/>
                <a:gd name="T3" fmla="*/ 7 h 41"/>
                <a:gd name="T4" fmla="*/ 34 w 41"/>
                <a:gd name="T5" fmla="*/ 33 h 41"/>
                <a:gd name="T6" fmla="*/ 8 w 41"/>
                <a:gd name="T7" fmla="*/ 33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4"/>
                    <a:pt x="41" y="26"/>
                    <a:pt x="34" y="33"/>
                  </a:cubicBezTo>
                  <a:cubicBezTo>
                    <a:pt x="27" y="41"/>
                    <a:pt x="15" y="41"/>
                    <a:pt x="8" y="33"/>
                  </a:cubicBezTo>
                  <a:cubicBezTo>
                    <a:pt x="0" y="26"/>
                    <a:pt x="0" y="14"/>
                    <a:pt x="8"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6" name="Freeform 181"/>
            <p:cNvSpPr>
              <a:spLocks/>
            </p:cNvSpPr>
            <p:nvPr/>
          </p:nvSpPr>
          <p:spPr bwMode="auto">
            <a:xfrm rot="5400000" flipH="1" flipV="1">
              <a:off x="12607412" y="2059866"/>
              <a:ext cx="153988" cy="152400"/>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4" y="0"/>
                    <a:pt x="26" y="0"/>
                    <a:pt x="34" y="8"/>
                  </a:cubicBezTo>
                  <a:cubicBezTo>
                    <a:pt x="41" y="15"/>
                    <a:pt x="41" y="27"/>
                    <a:pt x="34" y="34"/>
                  </a:cubicBezTo>
                  <a:cubicBezTo>
                    <a:pt x="26" y="41"/>
                    <a:pt x="14"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7" name="Freeform 182"/>
            <p:cNvSpPr>
              <a:spLocks/>
            </p:cNvSpPr>
            <p:nvPr/>
          </p:nvSpPr>
          <p:spPr bwMode="auto">
            <a:xfrm rot="5400000" flipH="1" flipV="1">
              <a:off x="11981143" y="1751097"/>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5" y="0"/>
                    <a:pt x="26" y="0"/>
                    <a:pt x="34" y="8"/>
                  </a:cubicBezTo>
                  <a:cubicBezTo>
                    <a:pt x="41" y="15"/>
                    <a:pt x="41" y="27"/>
                    <a:pt x="34" y="34"/>
                  </a:cubicBezTo>
                  <a:cubicBezTo>
                    <a:pt x="26" y="41"/>
                    <a:pt x="15"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8" name="Freeform 183"/>
            <p:cNvSpPr>
              <a:spLocks/>
            </p:cNvSpPr>
            <p:nvPr/>
          </p:nvSpPr>
          <p:spPr bwMode="auto">
            <a:xfrm rot="5400000" flipH="1" flipV="1">
              <a:off x="13640081" y="1432009"/>
              <a:ext cx="153988" cy="153988"/>
            </a:xfrm>
            <a:custGeom>
              <a:avLst/>
              <a:gdLst>
                <a:gd name="T0" fmla="*/ 7 w 41"/>
                <a:gd name="T1" fmla="*/ 7 h 41"/>
                <a:gd name="T2" fmla="*/ 33 w 41"/>
                <a:gd name="T3" fmla="*/ 7 h 41"/>
                <a:gd name="T4" fmla="*/ 33 w 41"/>
                <a:gd name="T5" fmla="*/ 33 h 41"/>
                <a:gd name="T6" fmla="*/ 7 w 41"/>
                <a:gd name="T7" fmla="*/ 33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4"/>
                    <a:pt x="41" y="26"/>
                    <a:pt x="33" y="33"/>
                  </a:cubicBezTo>
                  <a:cubicBezTo>
                    <a:pt x="26" y="41"/>
                    <a:pt x="14" y="41"/>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9" name="Freeform 184"/>
            <p:cNvSpPr>
              <a:spLocks/>
            </p:cNvSpPr>
            <p:nvPr/>
          </p:nvSpPr>
          <p:spPr bwMode="auto">
            <a:xfrm rot="5400000" flipH="1" flipV="1">
              <a:off x="12374843" y="362034"/>
              <a:ext cx="153988" cy="153988"/>
            </a:xfrm>
            <a:custGeom>
              <a:avLst/>
              <a:gdLst>
                <a:gd name="T0" fmla="*/ 8 w 41"/>
                <a:gd name="T1" fmla="*/ 7 h 41"/>
                <a:gd name="T2" fmla="*/ 34 w 41"/>
                <a:gd name="T3" fmla="*/ 7 h 41"/>
                <a:gd name="T4" fmla="*/ 34 w 41"/>
                <a:gd name="T5" fmla="*/ 34 h 41"/>
                <a:gd name="T6" fmla="*/ 8 w 41"/>
                <a:gd name="T7" fmla="*/ 34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5"/>
                    <a:pt x="41" y="27"/>
                    <a:pt x="34" y="34"/>
                  </a:cubicBezTo>
                  <a:cubicBezTo>
                    <a:pt x="27" y="41"/>
                    <a:pt x="15" y="41"/>
                    <a:pt x="8" y="34"/>
                  </a:cubicBezTo>
                  <a:cubicBezTo>
                    <a:pt x="0" y="27"/>
                    <a:pt x="0" y="15"/>
                    <a:pt x="8"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0" name="Freeform 185"/>
            <p:cNvSpPr>
              <a:spLocks/>
            </p:cNvSpPr>
            <p:nvPr/>
          </p:nvSpPr>
          <p:spPr bwMode="auto">
            <a:xfrm rot="5400000" flipH="1" flipV="1">
              <a:off x="11951775" y="426328"/>
              <a:ext cx="152400" cy="153988"/>
            </a:xfrm>
            <a:custGeom>
              <a:avLst/>
              <a:gdLst>
                <a:gd name="T0" fmla="*/ 8 w 41"/>
                <a:gd name="T1" fmla="*/ 7 h 41"/>
                <a:gd name="T2" fmla="*/ 34 w 41"/>
                <a:gd name="T3" fmla="*/ 7 h 41"/>
                <a:gd name="T4" fmla="*/ 34 w 41"/>
                <a:gd name="T5" fmla="*/ 34 h 41"/>
                <a:gd name="T6" fmla="*/ 8 w 41"/>
                <a:gd name="T7" fmla="*/ 34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5"/>
                    <a:pt x="41" y="26"/>
                    <a:pt x="34" y="34"/>
                  </a:cubicBezTo>
                  <a:cubicBezTo>
                    <a:pt x="27" y="41"/>
                    <a:pt x="15" y="41"/>
                    <a:pt x="8" y="34"/>
                  </a:cubicBezTo>
                  <a:cubicBezTo>
                    <a:pt x="0" y="26"/>
                    <a:pt x="0" y="15"/>
                    <a:pt x="8"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1" name="Freeform 186"/>
            <p:cNvSpPr>
              <a:spLocks/>
            </p:cNvSpPr>
            <p:nvPr/>
          </p:nvSpPr>
          <p:spPr bwMode="auto">
            <a:xfrm rot="5400000" flipH="1" flipV="1">
              <a:off x="11822393" y="1211347"/>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7" y="0"/>
                    <a:pt x="34" y="7"/>
                  </a:cubicBezTo>
                  <a:cubicBezTo>
                    <a:pt x="41" y="15"/>
                    <a:pt x="41" y="26"/>
                    <a:pt x="34" y="34"/>
                  </a:cubicBezTo>
                  <a:cubicBezTo>
                    <a:pt x="27" y="41"/>
                    <a:pt x="15" y="41"/>
                    <a:pt x="7" y="34"/>
                  </a:cubicBezTo>
                  <a:cubicBezTo>
                    <a:pt x="0" y="26"/>
                    <a:pt x="0" y="15"/>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2" name="Freeform 187"/>
            <p:cNvSpPr>
              <a:spLocks/>
            </p:cNvSpPr>
            <p:nvPr/>
          </p:nvSpPr>
          <p:spPr bwMode="auto">
            <a:xfrm rot="5400000" flipH="1" flipV="1">
              <a:off x="12787593" y="2876634"/>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5" y="0"/>
                    <a:pt x="27" y="0"/>
                    <a:pt x="34" y="8"/>
                  </a:cubicBezTo>
                  <a:cubicBezTo>
                    <a:pt x="41" y="15"/>
                    <a:pt x="41" y="27"/>
                    <a:pt x="34" y="34"/>
                  </a:cubicBezTo>
                  <a:cubicBezTo>
                    <a:pt x="27" y="41"/>
                    <a:pt x="15"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3" name="Freeform 188"/>
            <p:cNvSpPr>
              <a:spLocks/>
            </p:cNvSpPr>
            <p:nvPr/>
          </p:nvSpPr>
          <p:spPr bwMode="auto">
            <a:xfrm rot="5400000" flipH="1" flipV="1">
              <a:off x="11665231" y="1049422"/>
              <a:ext cx="153988" cy="153988"/>
            </a:xfrm>
            <a:custGeom>
              <a:avLst/>
              <a:gdLst>
                <a:gd name="T0" fmla="*/ 7 w 41"/>
                <a:gd name="T1" fmla="*/ 7 h 41"/>
                <a:gd name="T2" fmla="*/ 33 w 41"/>
                <a:gd name="T3" fmla="*/ 7 h 41"/>
                <a:gd name="T4" fmla="*/ 33 w 41"/>
                <a:gd name="T5" fmla="*/ 33 h 41"/>
                <a:gd name="T6" fmla="*/ 7 w 41"/>
                <a:gd name="T7" fmla="*/ 33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4"/>
                    <a:pt x="41" y="26"/>
                    <a:pt x="33" y="33"/>
                  </a:cubicBezTo>
                  <a:cubicBezTo>
                    <a:pt x="26" y="41"/>
                    <a:pt x="14" y="41"/>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4" name="Freeform 189"/>
            <p:cNvSpPr>
              <a:spLocks/>
            </p:cNvSpPr>
            <p:nvPr/>
          </p:nvSpPr>
          <p:spPr bwMode="auto">
            <a:xfrm rot="5400000" flipH="1" flipV="1">
              <a:off x="11717618" y="84222"/>
              <a:ext cx="153988" cy="153988"/>
            </a:xfrm>
            <a:custGeom>
              <a:avLst/>
              <a:gdLst>
                <a:gd name="T0" fmla="*/ 7 w 41"/>
                <a:gd name="T1" fmla="*/ 7 h 41"/>
                <a:gd name="T2" fmla="*/ 34 w 41"/>
                <a:gd name="T3" fmla="*/ 7 h 41"/>
                <a:gd name="T4" fmla="*/ 34 w 41"/>
                <a:gd name="T5" fmla="*/ 33 h 41"/>
                <a:gd name="T6" fmla="*/ 7 w 41"/>
                <a:gd name="T7" fmla="*/ 33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4"/>
                    <a:pt x="41" y="26"/>
                    <a:pt x="34" y="33"/>
                  </a:cubicBezTo>
                  <a:cubicBezTo>
                    <a:pt x="26" y="41"/>
                    <a:pt x="15" y="41"/>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5" name="Freeform 190"/>
            <p:cNvSpPr>
              <a:spLocks/>
            </p:cNvSpPr>
            <p:nvPr/>
          </p:nvSpPr>
          <p:spPr bwMode="auto">
            <a:xfrm rot="5400000" flipH="1" flipV="1">
              <a:off x="12979681" y="3109997"/>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4" y="0"/>
                    <a:pt x="26" y="0"/>
                    <a:pt x="34" y="8"/>
                  </a:cubicBezTo>
                  <a:cubicBezTo>
                    <a:pt x="41" y="15"/>
                    <a:pt x="41" y="27"/>
                    <a:pt x="34" y="34"/>
                  </a:cubicBezTo>
                  <a:cubicBezTo>
                    <a:pt x="26" y="41"/>
                    <a:pt x="14"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7" name="Freeform 192"/>
            <p:cNvSpPr>
              <a:spLocks/>
            </p:cNvSpPr>
            <p:nvPr/>
          </p:nvSpPr>
          <p:spPr bwMode="auto">
            <a:xfrm rot="5400000" flipH="1" flipV="1">
              <a:off x="11387418" y="2408322"/>
              <a:ext cx="153988"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5"/>
                    <a:pt x="41" y="26"/>
                    <a:pt x="33" y="34"/>
                  </a:cubicBezTo>
                  <a:cubicBezTo>
                    <a:pt x="26" y="41"/>
                    <a:pt x="14" y="41"/>
                    <a:pt x="7" y="34"/>
                  </a:cubicBezTo>
                  <a:cubicBezTo>
                    <a:pt x="0" y="26"/>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58" name="Freeform 193"/>
            <p:cNvSpPr>
              <a:spLocks/>
            </p:cNvSpPr>
            <p:nvPr/>
          </p:nvSpPr>
          <p:spPr bwMode="auto">
            <a:xfrm rot="5400000" flipH="1" flipV="1">
              <a:off x="11875574" y="1520116"/>
              <a:ext cx="153988" cy="152400"/>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7" y="0"/>
                    <a:pt x="34" y="7"/>
                  </a:cubicBezTo>
                  <a:cubicBezTo>
                    <a:pt x="41" y="15"/>
                    <a:pt x="41" y="27"/>
                    <a:pt x="34" y="34"/>
                  </a:cubicBezTo>
                  <a:cubicBezTo>
                    <a:pt x="27" y="41"/>
                    <a:pt x="15" y="41"/>
                    <a:pt x="7" y="34"/>
                  </a:cubicBezTo>
                  <a:cubicBezTo>
                    <a:pt x="0" y="27"/>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59" name="Freeform 194"/>
            <p:cNvSpPr>
              <a:spLocks/>
            </p:cNvSpPr>
            <p:nvPr/>
          </p:nvSpPr>
          <p:spPr bwMode="auto">
            <a:xfrm rot="5400000" flipH="1" flipV="1">
              <a:off x="12077981" y="1338347"/>
              <a:ext cx="153988" cy="153988"/>
            </a:xfrm>
            <a:custGeom>
              <a:avLst/>
              <a:gdLst>
                <a:gd name="T0" fmla="*/ 8 w 41"/>
                <a:gd name="T1" fmla="*/ 7 h 41"/>
                <a:gd name="T2" fmla="*/ 34 w 41"/>
                <a:gd name="T3" fmla="*/ 7 h 41"/>
                <a:gd name="T4" fmla="*/ 34 w 41"/>
                <a:gd name="T5" fmla="*/ 34 h 41"/>
                <a:gd name="T6" fmla="*/ 8 w 41"/>
                <a:gd name="T7" fmla="*/ 34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5"/>
                    <a:pt x="41" y="26"/>
                    <a:pt x="34" y="34"/>
                  </a:cubicBezTo>
                  <a:cubicBezTo>
                    <a:pt x="27" y="41"/>
                    <a:pt x="15" y="41"/>
                    <a:pt x="8" y="34"/>
                  </a:cubicBezTo>
                  <a:cubicBezTo>
                    <a:pt x="0" y="26"/>
                    <a:pt x="0" y="15"/>
                    <a:pt x="8"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60" name="Freeform 195"/>
            <p:cNvSpPr>
              <a:spLocks/>
            </p:cNvSpPr>
            <p:nvPr/>
          </p:nvSpPr>
          <p:spPr bwMode="auto">
            <a:xfrm rot="5400000" flipH="1" flipV="1">
              <a:off x="11335031" y="1698709"/>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5"/>
                    <a:pt x="41" y="26"/>
                    <a:pt x="34" y="34"/>
                  </a:cubicBezTo>
                  <a:cubicBezTo>
                    <a:pt x="26" y="41"/>
                    <a:pt x="15" y="41"/>
                    <a:pt x="7" y="34"/>
                  </a:cubicBezTo>
                  <a:cubicBezTo>
                    <a:pt x="0" y="26"/>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61" name="Freeform 196"/>
            <p:cNvSpPr>
              <a:spLocks/>
            </p:cNvSpPr>
            <p:nvPr/>
          </p:nvSpPr>
          <p:spPr bwMode="auto">
            <a:xfrm rot="5400000" flipH="1" flipV="1">
              <a:off x="11781912" y="827966"/>
              <a:ext cx="152400" cy="153988"/>
            </a:xfrm>
            <a:custGeom>
              <a:avLst/>
              <a:gdLst>
                <a:gd name="T0" fmla="*/ 7 w 41"/>
                <a:gd name="T1" fmla="*/ 7 h 41"/>
                <a:gd name="T2" fmla="*/ 34 w 41"/>
                <a:gd name="T3" fmla="*/ 7 h 41"/>
                <a:gd name="T4" fmla="*/ 34 w 41"/>
                <a:gd name="T5" fmla="*/ 33 h 41"/>
                <a:gd name="T6" fmla="*/ 7 w 41"/>
                <a:gd name="T7" fmla="*/ 33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4"/>
                    <a:pt x="41" y="26"/>
                    <a:pt x="34" y="33"/>
                  </a:cubicBezTo>
                  <a:cubicBezTo>
                    <a:pt x="26" y="41"/>
                    <a:pt x="15" y="41"/>
                    <a:pt x="7" y="33"/>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62" name="Freeform 197"/>
            <p:cNvSpPr>
              <a:spLocks/>
            </p:cNvSpPr>
            <p:nvPr/>
          </p:nvSpPr>
          <p:spPr bwMode="auto">
            <a:xfrm rot="5400000" flipH="1" flipV="1">
              <a:off x="11609668" y="636672"/>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4" y="0"/>
                    <a:pt x="26" y="0"/>
                    <a:pt x="34" y="8"/>
                  </a:cubicBezTo>
                  <a:cubicBezTo>
                    <a:pt x="41" y="15"/>
                    <a:pt x="41" y="27"/>
                    <a:pt x="34" y="34"/>
                  </a:cubicBezTo>
                  <a:cubicBezTo>
                    <a:pt x="26" y="41"/>
                    <a:pt x="14" y="41"/>
                    <a:pt x="7" y="34"/>
                  </a:cubicBezTo>
                  <a:cubicBezTo>
                    <a:pt x="0" y="27"/>
                    <a:pt x="0" y="15"/>
                    <a:pt x="7" y="8"/>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63" name="Freeform 198"/>
            <p:cNvSpPr>
              <a:spLocks/>
            </p:cNvSpPr>
            <p:nvPr/>
          </p:nvSpPr>
          <p:spPr bwMode="auto">
            <a:xfrm rot="5400000" flipH="1" flipV="1">
              <a:off x="12205774" y="700966"/>
              <a:ext cx="153988" cy="152400"/>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4"/>
                    <a:pt x="41" y="26"/>
                    <a:pt x="34" y="34"/>
                  </a:cubicBezTo>
                  <a:cubicBezTo>
                    <a:pt x="26" y="41"/>
                    <a:pt x="15" y="41"/>
                    <a:pt x="7" y="34"/>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64" name="Freeform 199"/>
            <p:cNvSpPr>
              <a:spLocks/>
            </p:cNvSpPr>
            <p:nvPr/>
          </p:nvSpPr>
          <p:spPr bwMode="auto">
            <a:xfrm rot="5400000" flipH="1" flipV="1">
              <a:off x="11981143" y="2790909"/>
              <a:ext cx="153988" cy="153988"/>
            </a:xfrm>
            <a:custGeom>
              <a:avLst/>
              <a:gdLst>
                <a:gd name="T0" fmla="*/ 7 w 41"/>
                <a:gd name="T1" fmla="*/ 8 h 41"/>
                <a:gd name="T2" fmla="*/ 33 w 41"/>
                <a:gd name="T3" fmla="*/ 8 h 41"/>
                <a:gd name="T4" fmla="*/ 33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4" y="0"/>
                    <a:pt x="26" y="0"/>
                    <a:pt x="33" y="8"/>
                  </a:cubicBezTo>
                  <a:cubicBezTo>
                    <a:pt x="41" y="15"/>
                    <a:pt x="41" y="27"/>
                    <a:pt x="33" y="34"/>
                  </a:cubicBezTo>
                  <a:cubicBezTo>
                    <a:pt x="26" y="41"/>
                    <a:pt x="14" y="41"/>
                    <a:pt x="7" y="34"/>
                  </a:cubicBezTo>
                  <a:cubicBezTo>
                    <a:pt x="0" y="27"/>
                    <a:pt x="0" y="15"/>
                    <a:pt x="7" y="8"/>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65" name="Freeform 200"/>
            <p:cNvSpPr>
              <a:spLocks/>
            </p:cNvSpPr>
            <p:nvPr/>
          </p:nvSpPr>
          <p:spPr bwMode="auto">
            <a:xfrm rot="5400000" flipH="1" flipV="1">
              <a:off x="13459106" y="4991184"/>
              <a:ext cx="153988" cy="153988"/>
            </a:xfrm>
            <a:custGeom>
              <a:avLst/>
              <a:gdLst>
                <a:gd name="T0" fmla="*/ 8 w 41"/>
                <a:gd name="T1" fmla="*/ 7 h 41"/>
                <a:gd name="T2" fmla="*/ 34 w 41"/>
                <a:gd name="T3" fmla="*/ 7 h 41"/>
                <a:gd name="T4" fmla="*/ 34 w 41"/>
                <a:gd name="T5" fmla="*/ 33 h 41"/>
                <a:gd name="T6" fmla="*/ 8 w 41"/>
                <a:gd name="T7" fmla="*/ 33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4"/>
                    <a:pt x="41" y="26"/>
                    <a:pt x="34" y="33"/>
                  </a:cubicBezTo>
                  <a:cubicBezTo>
                    <a:pt x="27" y="41"/>
                    <a:pt x="15" y="41"/>
                    <a:pt x="8" y="33"/>
                  </a:cubicBezTo>
                  <a:cubicBezTo>
                    <a:pt x="0" y="26"/>
                    <a:pt x="0" y="14"/>
                    <a:pt x="8"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66" name="Freeform 201"/>
            <p:cNvSpPr>
              <a:spLocks/>
            </p:cNvSpPr>
            <p:nvPr/>
          </p:nvSpPr>
          <p:spPr bwMode="auto">
            <a:xfrm rot="5400000" flipH="1" flipV="1">
              <a:off x="14456056" y="5224547"/>
              <a:ext cx="153988" cy="150813"/>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67" name="Freeform 202"/>
            <p:cNvSpPr>
              <a:spLocks/>
            </p:cNvSpPr>
            <p:nvPr/>
          </p:nvSpPr>
          <p:spPr bwMode="auto">
            <a:xfrm rot="5400000" flipH="1" flipV="1">
              <a:off x="13405131" y="-525379"/>
              <a:ext cx="153988" cy="150813"/>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68" name="Freeform 203"/>
            <p:cNvSpPr>
              <a:spLocks/>
            </p:cNvSpPr>
            <p:nvPr/>
          </p:nvSpPr>
          <p:spPr bwMode="auto">
            <a:xfrm rot="5400000" flipH="1" flipV="1">
              <a:off x="14306037" y="61203"/>
              <a:ext cx="153988" cy="149225"/>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69" name="Freeform 204"/>
            <p:cNvSpPr>
              <a:spLocks/>
            </p:cNvSpPr>
            <p:nvPr/>
          </p:nvSpPr>
          <p:spPr bwMode="auto">
            <a:xfrm rot="5400000" flipH="1" flipV="1">
              <a:off x="14530669" y="209634"/>
              <a:ext cx="153988" cy="150813"/>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70" name="Freeform 205"/>
            <p:cNvSpPr>
              <a:spLocks/>
            </p:cNvSpPr>
            <p:nvPr/>
          </p:nvSpPr>
          <p:spPr bwMode="auto">
            <a:xfrm rot="5400000" flipH="1" flipV="1">
              <a:off x="13029687" y="-810335"/>
              <a:ext cx="153988" cy="149225"/>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1" name="Freeform 206"/>
            <p:cNvSpPr>
              <a:spLocks/>
            </p:cNvSpPr>
            <p:nvPr/>
          </p:nvSpPr>
          <p:spPr bwMode="auto">
            <a:xfrm rot="5400000" flipH="1" flipV="1">
              <a:off x="13915512" y="-480135"/>
              <a:ext cx="153988" cy="149225"/>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2" name="Freeform 207"/>
            <p:cNvSpPr>
              <a:spLocks/>
            </p:cNvSpPr>
            <p:nvPr/>
          </p:nvSpPr>
          <p:spPr bwMode="auto">
            <a:xfrm rot="5400000" flipH="1" flipV="1">
              <a:off x="12969362" y="-975435"/>
              <a:ext cx="153988" cy="149225"/>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3" name="Freeform 208"/>
            <p:cNvSpPr>
              <a:spLocks/>
            </p:cNvSpPr>
            <p:nvPr/>
          </p:nvSpPr>
          <p:spPr bwMode="auto">
            <a:xfrm rot="5400000" flipH="1" flipV="1">
              <a:off x="14721168" y="4194259"/>
              <a:ext cx="153988" cy="153988"/>
            </a:xfrm>
            <a:custGeom>
              <a:avLst/>
              <a:gdLst>
                <a:gd name="T0" fmla="*/ 8 w 41"/>
                <a:gd name="T1" fmla="*/ 8 h 41"/>
                <a:gd name="T2" fmla="*/ 34 w 41"/>
                <a:gd name="T3" fmla="*/ 8 h 41"/>
                <a:gd name="T4" fmla="*/ 34 w 41"/>
                <a:gd name="T5" fmla="*/ 34 h 41"/>
                <a:gd name="T6" fmla="*/ 8 w 41"/>
                <a:gd name="T7" fmla="*/ 34 h 41"/>
                <a:gd name="T8" fmla="*/ 8 w 41"/>
                <a:gd name="T9" fmla="*/ 8 h 41"/>
              </a:gdLst>
              <a:ahLst/>
              <a:cxnLst>
                <a:cxn ang="0">
                  <a:pos x="T0" y="T1"/>
                </a:cxn>
                <a:cxn ang="0">
                  <a:pos x="T2" y="T3"/>
                </a:cxn>
                <a:cxn ang="0">
                  <a:pos x="T4" y="T5"/>
                </a:cxn>
                <a:cxn ang="0">
                  <a:pos x="T6" y="T7"/>
                </a:cxn>
                <a:cxn ang="0">
                  <a:pos x="T8" y="T9"/>
                </a:cxn>
              </a:cxnLst>
              <a:rect l="0" t="0" r="r" b="b"/>
              <a:pathLst>
                <a:path w="41" h="41">
                  <a:moveTo>
                    <a:pt x="8" y="8"/>
                  </a:moveTo>
                  <a:cubicBezTo>
                    <a:pt x="15" y="0"/>
                    <a:pt x="27" y="0"/>
                    <a:pt x="34" y="8"/>
                  </a:cubicBezTo>
                  <a:cubicBezTo>
                    <a:pt x="41" y="15"/>
                    <a:pt x="41" y="27"/>
                    <a:pt x="34" y="34"/>
                  </a:cubicBezTo>
                  <a:cubicBezTo>
                    <a:pt x="27" y="41"/>
                    <a:pt x="15" y="41"/>
                    <a:pt x="8" y="34"/>
                  </a:cubicBezTo>
                  <a:cubicBezTo>
                    <a:pt x="0" y="27"/>
                    <a:pt x="0" y="15"/>
                    <a:pt x="8" y="8"/>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74" name="Freeform 209"/>
            <p:cNvSpPr>
              <a:spLocks/>
            </p:cNvSpPr>
            <p:nvPr/>
          </p:nvSpPr>
          <p:spPr bwMode="auto">
            <a:xfrm rot="5400000" flipH="1" flipV="1">
              <a:off x="12768543" y="2644859"/>
              <a:ext cx="153988" cy="153988"/>
            </a:xfrm>
            <a:custGeom>
              <a:avLst/>
              <a:gdLst>
                <a:gd name="T0" fmla="*/ 8 w 41"/>
                <a:gd name="T1" fmla="*/ 7 h 41"/>
                <a:gd name="T2" fmla="*/ 34 w 41"/>
                <a:gd name="T3" fmla="*/ 7 h 41"/>
                <a:gd name="T4" fmla="*/ 34 w 41"/>
                <a:gd name="T5" fmla="*/ 33 h 41"/>
                <a:gd name="T6" fmla="*/ 8 w 41"/>
                <a:gd name="T7" fmla="*/ 33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4"/>
                    <a:pt x="41" y="26"/>
                    <a:pt x="34" y="33"/>
                  </a:cubicBezTo>
                  <a:cubicBezTo>
                    <a:pt x="27" y="41"/>
                    <a:pt x="15" y="41"/>
                    <a:pt x="8" y="33"/>
                  </a:cubicBezTo>
                  <a:cubicBezTo>
                    <a:pt x="0" y="26"/>
                    <a:pt x="0" y="14"/>
                    <a:pt x="8"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75" name="Freeform 210"/>
            <p:cNvSpPr>
              <a:spLocks/>
            </p:cNvSpPr>
            <p:nvPr/>
          </p:nvSpPr>
          <p:spPr bwMode="auto">
            <a:xfrm rot="5400000" flipH="1" flipV="1">
              <a:off x="12374843" y="2546434"/>
              <a:ext cx="153988"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5"/>
                    <a:pt x="41" y="27"/>
                    <a:pt x="33" y="34"/>
                  </a:cubicBezTo>
                  <a:cubicBezTo>
                    <a:pt x="26" y="41"/>
                    <a:pt x="14" y="41"/>
                    <a:pt x="7" y="34"/>
                  </a:cubicBezTo>
                  <a:cubicBezTo>
                    <a:pt x="0" y="27"/>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76" name="Freeform 211"/>
            <p:cNvSpPr>
              <a:spLocks/>
            </p:cNvSpPr>
            <p:nvPr/>
          </p:nvSpPr>
          <p:spPr bwMode="auto">
            <a:xfrm rot="5400000" flipH="1" flipV="1">
              <a:off x="12141481" y="2251159"/>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4"/>
                    <a:pt x="41" y="26"/>
                    <a:pt x="34" y="34"/>
                  </a:cubicBezTo>
                  <a:cubicBezTo>
                    <a:pt x="26" y="41"/>
                    <a:pt x="15" y="41"/>
                    <a:pt x="7" y="34"/>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77" name="Freeform 212"/>
            <p:cNvSpPr>
              <a:spLocks/>
            </p:cNvSpPr>
            <p:nvPr/>
          </p:nvSpPr>
          <p:spPr bwMode="auto">
            <a:xfrm rot="5400000" flipH="1" flipV="1">
              <a:off x="13838518" y="1995572"/>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4" y="0"/>
                    <a:pt x="26" y="0"/>
                    <a:pt x="34" y="8"/>
                  </a:cubicBezTo>
                  <a:cubicBezTo>
                    <a:pt x="41" y="15"/>
                    <a:pt x="41" y="27"/>
                    <a:pt x="34" y="34"/>
                  </a:cubicBezTo>
                  <a:cubicBezTo>
                    <a:pt x="26" y="41"/>
                    <a:pt x="14" y="41"/>
                    <a:pt x="7" y="34"/>
                  </a:cubicBezTo>
                  <a:cubicBezTo>
                    <a:pt x="0" y="27"/>
                    <a:pt x="0" y="15"/>
                    <a:pt x="7" y="8"/>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78" name="Freeform 213"/>
            <p:cNvSpPr>
              <a:spLocks/>
            </p:cNvSpPr>
            <p:nvPr/>
          </p:nvSpPr>
          <p:spPr bwMode="auto">
            <a:xfrm rot="5400000" flipH="1" flipV="1">
              <a:off x="14732281" y="4967372"/>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5"/>
                    <a:pt x="41" y="26"/>
                    <a:pt x="34" y="34"/>
                  </a:cubicBezTo>
                  <a:cubicBezTo>
                    <a:pt x="26" y="41"/>
                    <a:pt x="15" y="41"/>
                    <a:pt x="7" y="34"/>
                  </a:cubicBezTo>
                  <a:cubicBezTo>
                    <a:pt x="0" y="26"/>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82" name="Freeform 217"/>
            <p:cNvSpPr>
              <a:spLocks/>
            </p:cNvSpPr>
            <p:nvPr/>
          </p:nvSpPr>
          <p:spPr bwMode="auto">
            <a:xfrm rot="5400000" flipH="1" flipV="1">
              <a:off x="12967775" y="3567991"/>
              <a:ext cx="698500" cy="436563"/>
            </a:xfrm>
            <a:custGeom>
              <a:avLst/>
              <a:gdLst>
                <a:gd name="T0" fmla="*/ 0 w 440"/>
                <a:gd name="T1" fmla="*/ 275 h 275"/>
                <a:gd name="T2" fmla="*/ 275 w 440"/>
                <a:gd name="T3" fmla="*/ 0 h 275"/>
                <a:gd name="T4" fmla="*/ 440 w 440"/>
                <a:gd name="T5" fmla="*/ 0 h 275"/>
              </a:gdLst>
              <a:ahLst/>
              <a:cxnLst>
                <a:cxn ang="0">
                  <a:pos x="T0" y="T1"/>
                </a:cxn>
                <a:cxn ang="0">
                  <a:pos x="T2" y="T3"/>
                </a:cxn>
                <a:cxn ang="0">
                  <a:pos x="T4" y="T5"/>
                </a:cxn>
              </a:cxnLst>
              <a:rect l="0" t="0" r="r" b="b"/>
              <a:pathLst>
                <a:path w="440" h="275">
                  <a:moveTo>
                    <a:pt x="0" y="275"/>
                  </a:moveTo>
                  <a:lnTo>
                    <a:pt x="275" y="0"/>
                  </a:lnTo>
                  <a:lnTo>
                    <a:pt x="440"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83" name="Freeform 218"/>
            <p:cNvSpPr>
              <a:spLocks/>
            </p:cNvSpPr>
            <p:nvPr/>
          </p:nvSpPr>
          <p:spPr bwMode="auto">
            <a:xfrm rot="5400000" flipH="1" flipV="1">
              <a:off x="13024131" y="3324309"/>
              <a:ext cx="153988" cy="153988"/>
            </a:xfrm>
            <a:custGeom>
              <a:avLst/>
              <a:gdLst>
                <a:gd name="T0" fmla="*/ 8 w 41"/>
                <a:gd name="T1" fmla="*/ 7 h 41"/>
                <a:gd name="T2" fmla="*/ 34 w 41"/>
                <a:gd name="T3" fmla="*/ 7 h 41"/>
                <a:gd name="T4" fmla="*/ 34 w 41"/>
                <a:gd name="T5" fmla="*/ 33 h 41"/>
                <a:gd name="T6" fmla="*/ 8 w 41"/>
                <a:gd name="T7" fmla="*/ 33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4"/>
                    <a:pt x="41" y="26"/>
                    <a:pt x="34" y="33"/>
                  </a:cubicBezTo>
                  <a:cubicBezTo>
                    <a:pt x="27" y="41"/>
                    <a:pt x="15" y="41"/>
                    <a:pt x="8" y="33"/>
                  </a:cubicBezTo>
                  <a:cubicBezTo>
                    <a:pt x="0" y="26"/>
                    <a:pt x="0" y="14"/>
                    <a:pt x="8"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84" name="Freeform 219"/>
            <p:cNvSpPr>
              <a:spLocks/>
            </p:cNvSpPr>
            <p:nvPr/>
          </p:nvSpPr>
          <p:spPr bwMode="auto">
            <a:xfrm rot="5400000" flipH="1" flipV="1">
              <a:off x="13467043" y="4067259"/>
              <a:ext cx="153988" cy="153988"/>
            </a:xfrm>
            <a:custGeom>
              <a:avLst/>
              <a:gdLst>
                <a:gd name="T0" fmla="*/ 8 w 41"/>
                <a:gd name="T1" fmla="*/ 8 h 41"/>
                <a:gd name="T2" fmla="*/ 34 w 41"/>
                <a:gd name="T3" fmla="*/ 8 h 41"/>
                <a:gd name="T4" fmla="*/ 34 w 41"/>
                <a:gd name="T5" fmla="*/ 34 h 41"/>
                <a:gd name="T6" fmla="*/ 8 w 41"/>
                <a:gd name="T7" fmla="*/ 34 h 41"/>
                <a:gd name="T8" fmla="*/ 8 w 41"/>
                <a:gd name="T9" fmla="*/ 8 h 41"/>
              </a:gdLst>
              <a:ahLst/>
              <a:cxnLst>
                <a:cxn ang="0">
                  <a:pos x="T0" y="T1"/>
                </a:cxn>
                <a:cxn ang="0">
                  <a:pos x="T2" y="T3"/>
                </a:cxn>
                <a:cxn ang="0">
                  <a:pos x="T4" y="T5"/>
                </a:cxn>
                <a:cxn ang="0">
                  <a:pos x="T6" y="T7"/>
                </a:cxn>
                <a:cxn ang="0">
                  <a:pos x="T8" y="T9"/>
                </a:cxn>
              </a:cxnLst>
              <a:rect l="0" t="0" r="r" b="b"/>
              <a:pathLst>
                <a:path w="41" h="41">
                  <a:moveTo>
                    <a:pt x="8" y="8"/>
                  </a:moveTo>
                  <a:cubicBezTo>
                    <a:pt x="15" y="0"/>
                    <a:pt x="27" y="0"/>
                    <a:pt x="34" y="8"/>
                  </a:cubicBezTo>
                  <a:cubicBezTo>
                    <a:pt x="41" y="15"/>
                    <a:pt x="41" y="27"/>
                    <a:pt x="34" y="34"/>
                  </a:cubicBezTo>
                  <a:cubicBezTo>
                    <a:pt x="27" y="41"/>
                    <a:pt x="15" y="41"/>
                    <a:pt x="8" y="34"/>
                  </a:cubicBezTo>
                  <a:cubicBezTo>
                    <a:pt x="0" y="27"/>
                    <a:pt x="0" y="15"/>
                    <a:pt x="8" y="8"/>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85" name="Freeform 220"/>
            <p:cNvSpPr>
              <a:spLocks/>
            </p:cNvSpPr>
            <p:nvPr/>
          </p:nvSpPr>
          <p:spPr bwMode="auto">
            <a:xfrm rot="5400000" flipH="1" flipV="1">
              <a:off x="13178118" y="3775160"/>
              <a:ext cx="247650" cy="247650"/>
            </a:xfrm>
            <a:custGeom>
              <a:avLst/>
              <a:gdLst>
                <a:gd name="T0" fmla="*/ 11 w 66"/>
                <a:gd name="T1" fmla="*/ 11 h 66"/>
                <a:gd name="T2" fmla="*/ 54 w 66"/>
                <a:gd name="T3" fmla="*/ 11 h 66"/>
                <a:gd name="T4" fmla="*/ 54 w 66"/>
                <a:gd name="T5" fmla="*/ 54 h 66"/>
                <a:gd name="T6" fmla="*/ 11 w 66"/>
                <a:gd name="T7" fmla="*/ 54 h 66"/>
                <a:gd name="T8" fmla="*/ 11 w 66"/>
                <a:gd name="T9" fmla="*/ 11 h 66"/>
              </a:gdLst>
              <a:ahLst/>
              <a:cxnLst>
                <a:cxn ang="0">
                  <a:pos x="T0" y="T1"/>
                </a:cxn>
                <a:cxn ang="0">
                  <a:pos x="T2" y="T3"/>
                </a:cxn>
                <a:cxn ang="0">
                  <a:pos x="T4" y="T5"/>
                </a:cxn>
                <a:cxn ang="0">
                  <a:pos x="T6" y="T7"/>
                </a:cxn>
                <a:cxn ang="0">
                  <a:pos x="T8" y="T9"/>
                </a:cxn>
              </a:cxnLst>
              <a:rect l="0" t="0" r="r" b="b"/>
              <a:pathLst>
                <a:path w="66" h="66">
                  <a:moveTo>
                    <a:pt x="11" y="11"/>
                  </a:moveTo>
                  <a:cubicBezTo>
                    <a:pt x="23" y="0"/>
                    <a:pt x="42" y="0"/>
                    <a:pt x="54" y="11"/>
                  </a:cubicBezTo>
                  <a:cubicBezTo>
                    <a:pt x="66" y="23"/>
                    <a:pt x="66" y="42"/>
                    <a:pt x="54" y="54"/>
                  </a:cubicBezTo>
                  <a:cubicBezTo>
                    <a:pt x="42" y="66"/>
                    <a:pt x="23" y="66"/>
                    <a:pt x="11" y="54"/>
                  </a:cubicBezTo>
                  <a:cubicBezTo>
                    <a:pt x="0" y="42"/>
                    <a:pt x="0" y="23"/>
                    <a:pt x="11" y="11"/>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86" name="Freeform 221"/>
            <p:cNvSpPr>
              <a:spLocks/>
            </p:cNvSpPr>
            <p:nvPr/>
          </p:nvSpPr>
          <p:spPr bwMode="auto">
            <a:xfrm rot="5400000" flipH="1" flipV="1">
              <a:off x="13222568" y="3822784"/>
              <a:ext cx="153988" cy="153988"/>
            </a:xfrm>
            <a:custGeom>
              <a:avLst/>
              <a:gdLst>
                <a:gd name="T0" fmla="*/ 8 w 41"/>
                <a:gd name="T1" fmla="*/ 8 h 41"/>
                <a:gd name="T2" fmla="*/ 34 w 41"/>
                <a:gd name="T3" fmla="*/ 8 h 41"/>
                <a:gd name="T4" fmla="*/ 34 w 41"/>
                <a:gd name="T5" fmla="*/ 34 h 41"/>
                <a:gd name="T6" fmla="*/ 8 w 41"/>
                <a:gd name="T7" fmla="*/ 34 h 41"/>
                <a:gd name="T8" fmla="*/ 8 w 41"/>
                <a:gd name="T9" fmla="*/ 8 h 41"/>
              </a:gdLst>
              <a:ahLst/>
              <a:cxnLst>
                <a:cxn ang="0">
                  <a:pos x="T0" y="T1"/>
                </a:cxn>
                <a:cxn ang="0">
                  <a:pos x="T2" y="T3"/>
                </a:cxn>
                <a:cxn ang="0">
                  <a:pos x="T4" y="T5"/>
                </a:cxn>
                <a:cxn ang="0">
                  <a:pos x="T6" y="T7"/>
                </a:cxn>
                <a:cxn ang="0">
                  <a:pos x="T8" y="T9"/>
                </a:cxn>
              </a:cxnLst>
              <a:rect l="0" t="0" r="r" b="b"/>
              <a:pathLst>
                <a:path w="41" h="41">
                  <a:moveTo>
                    <a:pt x="8" y="8"/>
                  </a:moveTo>
                  <a:cubicBezTo>
                    <a:pt x="15" y="0"/>
                    <a:pt x="27" y="0"/>
                    <a:pt x="34" y="8"/>
                  </a:cubicBezTo>
                  <a:cubicBezTo>
                    <a:pt x="41" y="15"/>
                    <a:pt x="41" y="27"/>
                    <a:pt x="34" y="34"/>
                  </a:cubicBezTo>
                  <a:cubicBezTo>
                    <a:pt x="27" y="41"/>
                    <a:pt x="15" y="41"/>
                    <a:pt x="8" y="34"/>
                  </a:cubicBezTo>
                  <a:cubicBezTo>
                    <a:pt x="0" y="27"/>
                    <a:pt x="0" y="15"/>
                    <a:pt x="8"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2" name="Freeform 227"/>
            <p:cNvSpPr>
              <a:spLocks/>
            </p:cNvSpPr>
            <p:nvPr/>
          </p:nvSpPr>
          <p:spPr bwMode="auto">
            <a:xfrm rot="5400000" flipH="1" flipV="1">
              <a:off x="6846374" y="-3417009"/>
              <a:ext cx="3497263" cy="3978275"/>
            </a:xfrm>
            <a:custGeom>
              <a:avLst/>
              <a:gdLst>
                <a:gd name="T0" fmla="*/ 0 w 2203"/>
                <a:gd name="T1" fmla="*/ 2504 h 2506"/>
                <a:gd name="T2" fmla="*/ 163 w 2203"/>
                <a:gd name="T3" fmla="*/ 2506 h 2506"/>
                <a:gd name="T4" fmla="*/ 399 w 2203"/>
                <a:gd name="T5" fmla="*/ 2270 h 2506"/>
                <a:gd name="T6" fmla="*/ 399 w 2203"/>
                <a:gd name="T7" fmla="*/ 1804 h 2506"/>
                <a:gd name="T8" fmla="*/ 2203 w 2203"/>
                <a:gd name="T9" fmla="*/ 0 h 2506"/>
              </a:gdLst>
              <a:ahLst/>
              <a:cxnLst>
                <a:cxn ang="0">
                  <a:pos x="T0" y="T1"/>
                </a:cxn>
                <a:cxn ang="0">
                  <a:pos x="T2" y="T3"/>
                </a:cxn>
                <a:cxn ang="0">
                  <a:pos x="T4" y="T5"/>
                </a:cxn>
                <a:cxn ang="0">
                  <a:pos x="T6" y="T7"/>
                </a:cxn>
                <a:cxn ang="0">
                  <a:pos x="T8" y="T9"/>
                </a:cxn>
              </a:cxnLst>
              <a:rect l="0" t="0" r="r" b="b"/>
              <a:pathLst>
                <a:path w="2203" h="2506">
                  <a:moveTo>
                    <a:pt x="0" y="2504"/>
                  </a:moveTo>
                  <a:lnTo>
                    <a:pt x="163" y="2506"/>
                  </a:lnTo>
                  <a:lnTo>
                    <a:pt x="399" y="2270"/>
                  </a:lnTo>
                  <a:lnTo>
                    <a:pt x="399" y="1804"/>
                  </a:lnTo>
                  <a:lnTo>
                    <a:pt x="2203"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93" name="Freeform 228"/>
            <p:cNvSpPr>
              <a:spLocks/>
            </p:cNvSpPr>
            <p:nvPr/>
          </p:nvSpPr>
          <p:spPr bwMode="auto">
            <a:xfrm rot="5400000" flipH="1" flipV="1">
              <a:off x="10509531" y="279484"/>
              <a:ext cx="153988" cy="153988"/>
            </a:xfrm>
            <a:custGeom>
              <a:avLst/>
              <a:gdLst>
                <a:gd name="T0" fmla="*/ 34 w 41"/>
                <a:gd name="T1" fmla="*/ 34 h 41"/>
                <a:gd name="T2" fmla="*/ 8 w 41"/>
                <a:gd name="T3" fmla="*/ 34 h 41"/>
                <a:gd name="T4" fmla="*/ 8 w 41"/>
                <a:gd name="T5" fmla="*/ 8 h 41"/>
                <a:gd name="T6" fmla="*/ 34 w 41"/>
                <a:gd name="T7" fmla="*/ 8 h 41"/>
                <a:gd name="T8" fmla="*/ 34 w 41"/>
                <a:gd name="T9" fmla="*/ 34 h 41"/>
              </a:gdLst>
              <a:ahLst/>
              <a:cxnLst>
                <a:cxn ang="0">
                  <a:pos x="T0" y="T1"/>
                </a:cxn>
                <a:cxn ang="0">
                  <a:pos x="T2" y="T3"/>
                </a:cxn>
                <a:cxn ang="0">
                  <a:pos x="T4" y="T5"/>
                </a:cxn>
                <a:cxn ang="0">
                  <a:pos x="T6" y="T7"/>
                </a:cxn>
                <a:cxn ang="0">
                  <a:pos x="T8" y="T9"/>
                </a:cxn>
              </a:cxnLst>
              <a:rect l="0" t="0" r="r" b="b"/>
              <a:pathLst>
                <a:path w="41" h="41">
                  <a:moveTo>
                    <a:pt x="34" y="34"/>
                  </a:moveTo>
                  <a:cubicBezTo>
                    <a:pt x="27" y="41"/>
                    <a:pt x="15" y="41"/>
                    <a:pt x="8" y="34"/>
                  </a:cubicBezTo>
                  <a:cubicBezTo>
                    <a:pt x="0" y="27"/>
                    <a:pt x="0" y="15"/>
                    <a:pt x="8" y="8"/>
                  </a:cubicBezTo>
                  <a:cubicBezTo>
                    <a:pt x="15" y="0"/>
                    <a:pt x="27" y="0"/>
                    <a:pt x="34" y="8"/>
                  </a:cubicBezTo>
                  <a:cubicBezTo>
                    <a:pt x="41" y="15"/>
                    <a:pt x="41" y="27"/>
                    <a:pt x="34" y="34"/>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94" name="Freeform 229"/>
            <p:cNvSpPr>
              <a:spLocks/>
            </p:cNvSpPr>
            <p:nvPr/>
          </p:nvSpPr>
          <p:spPr bwMode="auto">
            <a:xfrm rot="5400000" flipH="1" flipV="1">
              <a:off x="6378062" y="-3270960"/>
              <a:ext cx="4278313" cy="4368800"/>
            </a:xfrm>
            <a:custGeom>
              <a:avLst/>
              <a:gdLst>
                <a:gd name="T0" fmla="*/ 0 w 2695"/>
                <a:gd name="T1" fmla="*/ 2747 h 2752"/>
                <a:gd name="T2" fmla="*/ 163 w 2695"/>
                <a:gd name="T3" fmla="*/ 2752 h 2752"/>
                <a:gd name="T4" fmla="*/ 439 w 2695"/>
                <a:gd name="T5" fmla="*/ 2475 h 2752"/>
                <a:gd name="T6" fmla="*/ 584 w 2695"/>
                <a:gd name="T7" fmla="*/ 2477 h 2752"/>
                <a:gd name="T8" fmla="*/ 785 w 2695"/>
                <a:gd name="T9" fmla="*/ 2276 h 2752"/>
                <a:gd name="T10" fmla="*/ 785 w 2695"/>
                <a:gd name="T11" fmla="*/ 1910 h 2752"/>
                <a:gd name="T12" fmla="*/ 2695 w 2695"/>
                <a:gd name="T13" fmla="*/ 0 h 2752"/>
              </a:gdLst>
              <a:ahLst/>
              <a:cxnLst>
                <a:cxn ang="0">
                  <a:pos x="T0" y="T1"/>
                </a:cxn>
                <a:cxn ang="0">
                  <a:pos x="T2" y="T3"/>
                </a:cxn>
                <a:cxn ang="0">
                  <a:pos x="T4" y="T5"/>
                </a:cxn>
                <a:cxn ang="0">
                  <a:pos x="T6" y="T7"/>
                </a:cxn>
                <a:cxn ang="0">
                  <a:pos x="T8" y="T9"/>
                </a:cxn>
                <a:cxn ang="0">
                  <a:pos x="T10" y="T11"/>
                </a:cxn>
                <a:cxn ang="0">
                  <a:pos x="T12" y="T13"/>
                </a:cxn>
              </a:cxnLst>
              <a:rect l="0" t="0" r="r" b="b"/>
              <a:pathLst>
                <a:path w="2695" h="2752">
                  <a:moveTo>
                    <a:pt x="0" y="2747"/>
                  </a:moveTo>
                  <a:lnTo>
                    <a:pt x="163" y="2752"/>
                  </a:lnTo>
                  <a:lnTo>
                    <a:pt x="439" y="2475"/>
                  </a:lnTo>
                  <a:lnTo>
                    <a:pt x="584" y="2477"/>
                  </a:lnTo>
                  <a:lnTo>
                    <a:pt x="785" y="2276"/>
                  </a:lnTo>
                  <a:lnTo>
                    <a:pt x="785" y="1910"/>
                  </a:lnTo>
                  <a:lnTo>
                    <a:pt x="2695"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95" name="Freeform 230"/>
            <p:cNvSpPr>
              <a:spLocks/>
            </p:cNvSpPr>
            <p:nvPr/>
          </p:nvSpPr>
          <p:spPr bwMode="auto">
            <a:xfrm rot="5400000" flipH="1" flipV="1">
              <a:off x="10630181" y="1011322"/>
              <a:ext cx="153988" cy="153988"/>
            </a:xfrm>
            <a:custGeom>
              <a:avLst/>
              <a:gdLst>
                <a:gd name="T0" fmla="*/ 34 w 41"/>
                <a:gd name="T1" fmla="*/ 33 h 41"/>
                <a:gd name="T2" fmla="*/ 8 w 41"/>
                <a:gd name="T3" fmla="*/ 33 h 41"/>
                <a:gd name="T4" fmla="*/ 8 w 41"/>
                <a:gd name="T5" fmla="*/ 7 h 41"/>
                <a:gd name="T6" fmla="*/ 34 w 41"/>
                <a:gd name="T7" fmla="*/ 7 h 41"/>
                <a:gd name="T8" fmla="*/ 34 w 41"/>
                <a:gd name="T9" fmla="*/ 33 h 41"/>
              </a:gdLst>
              <a:ahLst/>
              <a:cxnLst>
                <a:cxn ang="0">
                  <a:pos x="T0" y="T1"/>
                </a:cxn>
                <a:cxn ang="0">
                  <a:pos x="T2" y="T3"/>
                </a:cxn>
                <a:cxn ang="0">
                  <a:pos x="T4" y="T5"/>
                </a:cxn>
                <a:cxn ang="0">
                  <a:pos x="T6" y="T7"/>
                </a:cxn>
                <a:cxn ang="0">
                  <a:pos x="T8" y="T9"/>
                </a:cxn>
              </a:cxnLst>
              <a:rect l="0" t="0" r="r" b="b"/>
              <a:pathLst>
                <a:path w="41" h="41">
                  <a:moveTo>
                    <a:pt x="34" y="33"/>
                  </a:moveTo>
                  <a:cubicBezTo>
                    <a:pt x="27" y="41"/>
                    <a:pt x="15" y="41"/>
                    <a:pt x="8" y="33"/>
                  </a:cubicBezTo>
                  <a:cubicBezTo>
                    <a:pt x="0" y="26"/>
                    <a:pt x="0" y="14"/>
                    <a:pt x="8" y="7"/>
                  </a:cubicBezTo>
                  <a:cubicBezTo>
                    <a:pt x="15" y="0"/>
                    <a:pt x="27" y="0"/>
                    <a:pt x="34" y="7"/>
                  </a:cubicBezTo>
                  <a:cubicBezTo>
                    <a:pt x="41" y="14"/>
                    <a:pt x="41" y="26"/>
                    <a:pt x="34" y="33"/>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96" name="Freeform 231"/>
            <p:cNvSpPr>
              <a:spLocks/>
            </p:cNvSpPr>
            <p:nvPr/>
          </p:nvSpPr>
          <p:spPr bwMode="auto">
            <a:xfrm rot="5400000" flipH="1" flipV="1">
              <a:off x="10377768" y="463634"/>
              <a:ext cx="252413" cy="252413"/>
            </a:xfrm>
            <a:custGeom>
              <a:avLst/>
              <a:gdLst>
                <a:gd name="T0" fmla="*/ 55 w 67"/>
                <a:gd name="T1" fmla="*/ 55 h 67"/>
                <a:gd name="T2" fmla="*/ 12 w 67"/>
                <a:gd name="T3" fmla="*/ 55 h 67"/>
                <a:gd name="T4" fmla="*/ 12 w 67"/>
                <a:gd name="T5" fmla="*/ 12 h 67"/>
                <a:gd name="T6" fmla="*/ 55 w 67"/>
                <a:gd name="T7" fmla="*/ 12 h 67"/>
                <a:gd name="T8" fmla="*/ 55 w 67"/>
                <a:gd name="T9" fmla="*/ 55 h 67"/>
              </a:gdLst>
              <a:ahLst/>
              <a:cxnLst>
                <a:cxn ang="0">
                  <a:pos x="T0" y="T1"/>
                </a:cxn>
                <a:cxn ang="0">
                  <a:pos x="T2" y="T3"/>
                </a:cxn>
                <a:cxn ang="0">
                  <a:pos x="T4" y="T5"/>
                </a:cxn>
                <a:cxn ang="0">
                  <a:pos x="T6" y="T7"/>
                </a:cxn>
                <a:cxn ang="0">
                  <a:pos x="T8" y="T9"/>
                </a:cxn>
              </a:cxnLst>
              <a:rect l="0" t="0" r="r" b="b"/>
              <a:pathLst>
                <a:path w="67" h="67">
                  <a:moveTo>
                    <a:pt x="55" y="55"/>
                  </a:moveTo>
                  <a:cubicBezTo>
                    <a:pt x="43" y="67"/>
                    <a:pt x="24" y="67"/>
                    <a:pt x="12" y="55"/>
                  </a:cubicBezTo>
                  <a:cubicBezTo>
                    <a:pt x="0" y="43"/>
                    <a:pt x="0" y="24"/>
                    <a:pt x="12" y="12"/>
                  </a:cubicBezTo>
                  <a:cubicBezTo>
                    <a:pt x="24" y="0"/>
                    <a:pt x="43" y="0"/>
                    <a:pt x="55" y="12"/>
                  </a:cubicBezTo>
                  <a:cubicBezTo>
                    <a:pt x="67" y="24"/>
                    <a:pt x="67" y="43"/>
                    <a:pt x="55" y="55"/>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97" name="Freeform 232"/>
            <p:cNvSpPr>
              <a:spLocks/>
            </p:cNvSpPr>
            <p:nvPr/>
          </p:nvSpPr>
          <p:spPr bwMode="auto">
            <a:xfrm rot="5400000" flipH="1" flipV="1">
              <a:off x="10426981" y="512847"/>
              <a:ext cx="153988" cy="153988"/>
            </a:xfrm>
            <a:custGeom>
              <a:avLst/>
              <a:gdLst>
                <a:gd name="T0" fmla="*/ 34 w 41"/>
                <a:gd name="T1" fmla="*/ 34 h 41"/>
                <a:gd name="T2" fmla="*/ 7 w 41"/>
                <a:gd name="T3" fmla="*/ 34 h 41"/>
                <a:gd name="T4" fmla="*/ 7 w 41"/>
                <a:gd name="T5" fmla="*/ 7 h 41"/>
                <a:gd name="T6" fmla="*/ 34 w 41"/>
                <a:gd name="T7" fmla="*/ 7 h 41"/>
                <a:gd name="T8" fmla="*/ 34 w 41"/>
                <a:gd name="T9" fmla="*/ 34 h 41"/>
              </a:gdLst>
              <a:ahLst/>
              <a:cxnLst>
                <a:cxn ang="0">
                  <a:pos x="T0" y="T1"/>
                </a:cxn>
                <a:cxn ang="0">
                  <a:pos x="T2" y="T3"/>
                </a:cxn>
                <a:cxn ang="0">
                  <a:pos x="T4" y="T5"/>
                </a:cxn>
                <a:cxn ang="0">
                  <a:pos x="T6" y="T7"/>
                </a:cxn>
                <a:cxn ang="0">
                  <a:pos x="T8" y="T9"/>
                </a:cxn>
              </a:cxnLst>
              <a:rect l="0" t="0" r="r" b="b"/>
              <a:pathLst>
                <a:path w="41" h="41">
                  <a:moveTo>
                    <a:pt x="34" y="34"/>
                  </a:moveTo>
                  <a:cubicBezTo>
                    <a:pt x="27" y="41"/>
                    <a:pt x="15" y="41"/>
                    <a:pt x="7" y="34"/>
                  </a:cubicBezTo>
                  <a:cubicBezTo>
                    <a:pt x="0" y="26"/>
                    <a:pt x="0" y="14"/>
                    <a:pt x="7" y="7"/>
                  </a:cubicBezTo>
                  <a:cubicBezTo>
                    <a:pt x="15" y="0"/>
                    <a:pt x="27" y="0"/>
                    <a:pt x="34" y="7"/>
                  </a:cubicBezTo>
                  <a:cubicBezTo>
                    <a:pt x="41" y="14"/>
                    <a:pt x="41" y="26"/>
                    <a:pt x="34" y="3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8" name="Freeform 233"/>
            <p:cNvSpPr>
              <a:spLocks/>
            </p:cNvSpPr>
            <p:nvPr/>
          </p:nvSpPr>
          <p:spPr bwMode="auto">
            <a:xfrm rot="5400000" flipH="1" flipV="1">
              <a:off x="13155099" y="-646822"/>
              <a:ext cx="252413" cy="250825"/>
            </a:xfrm>
            <a:custGeom>
              <a:avLst/>
              <a:gdLst>
                <a:gd name="T0" fmla="*/ 55 w 67"/>
                <a:gd name="T1" fmla="*/ 55 h 67"/>
                <a:gd name="T2" fmla="*/ 12 w 67"/>
                <a:gd name="T3" fmla="*/ 55 h 67"/>
                <a:gd name="T4" fmla="*/ 12 w 67"/>
                <a:gd name="T5" fmla="*/ 12 h 67"/>
                <a:gd name="T6" fmla="*/ 55 w 67"/>
                <a:gd name="T7" fmla="*/ 12 h 67"/>
                <a:gd name="T8" fmla="*/ 55 w 67"/>
                <a:gd name="T9" fmla="*/ 55 h 67"/>
              </a:gdLst>
              <a:ahLst/>
              <a:cxnLst>
                <a:cxn ang="0">
                  <a:pos x="T0" y="T1"/>
                </a:cxn>
                <a:cxn ang="0">
                  <a:pos x="T2" y="T3"/>
                </a:cxn>
                <a:cxn ang="0">
                  <a:pos x="T4" y="T5"/>
                </a:cxn>
                <a:cxn ang="0">
                  <a:pos x="T6" y="T7"/>
                </a:cxn>
                <a:cxn ang="0">
                  <a:pos x="T8" y="T9"/>
                </a:cxn>
              </a:cxnLst>
              <a:rect l="0" t="0" r="r" b="b"/>
              <a:pathLst>
                <a:path w="67" h="67">
                  <a:moveTo>
                    <a:pt x="55" y="55"/>
                  </a:moveTo>
                  <a:cubicBezTo>
                    <a:pt x="43" y="67"/>
                    <a:pt x="24" y="67"/>
                    <a:pt x="12" y="55"/>
                  </a:cubicBezTo>
                  <a:cubicBezTo>
                    <a:pt x="0" y="43"/>
                    <a:pt x="0" y="24"/>
                    <a:pt x="12" y="12"/>
                  </a:cubicBezTo>
                  <a:cubicBezTo>
                    <a:pt x="24" y="0"/>
                    <a:pt x="43" y="0"/>
                    <a:pt x="55" y="12"/>
                  </a:cubicBezTo>
                  <a:cubicBezTo>
                    <a:pt x="67" y="24"/>
                    <a:pt x="67" y="43"/>
                    <a:pt x="55" y="55"/>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99" name="Freeform 234"/>
            <p:cNvSpPr>
              <a:spLocks/>
            </p:cNvSpPr>
            <p:nvPr/>
          </p:nvSpPr>
          <p:spPr bwMode="auto">
            <a:xfrm rot="5400000" flipH="1" flipV="1">
              <a:off x="13203518" y="-598403"/>
              <a:ext cx="153988" cy="153988"/>
            </a:xfrm>
            <a:custGeom>
              <a:avLst/>
              <a:gdLst>
                <a:gd name="T0" fmla="*/ 34 w 41"/>
                <a:gd name="T1" fmla="*/ 34 h 41"/>
                <a:gd name="T2" fmla="*/ 7 w 41"/>
                <a:gd name="T3" fmla="*/ 34 h 41"/>
                <a:gd name="T4" fmla="*/ 7 w 41"/>
                <a:gd name="T5" fmla="*/ 7 h 41"/>
                <a:gd name="T6" fmla="*/ 34 w 41"/>
                <a:gd name="T7" fmla="*/ 7 h 41"/>
                <a:gd name="T8" fmla="*/ 34 w 41"/>
                <a:gd name="T9" fmla="*/ 34 h 41"/>
              </a:gdLst>
              <a:ahLst/>
              <a:cxnLst>
                <a:cxn ang="0">
                  <a:pos x="T0" y="T1"/>
                </a:cxn>
                <a:cxn ang="0">
                  <a:pos x="T2" y="T3"/>
                </a:cxn>
                <a:cxn ang="0">
                  <a:pos x="T4" y="T5"/>
                </a:cxn>
                <a:cxn ang="0">
                  <a:pos x="T6" y="T7"/>
                </a:cxn>
                <a:cxn ang="0">
                  <a:pos x="T8" y="T9"/>
                </a:cxn>
              </a:cxnLst>
              <a:rect l="0" t="0" r="r" b="b"/>
              <a:pathLst>
                <a:path w="41" h="41">
                  <a:moveTo>
                    <a:pt x="34" y="34"/>
                  </a:moveTo>
                  <a:cubicBezTo>
                    <a:pt x="27" y="41"/>
                    <a:pt x="15" y="41"/>
                    <a:pt x="7" y="34"/>
                  </a:cubicBezTo>
                  <a:cubicBezTo>
                    <a:pt x="0" y="26"/>
                    <a:pt x="0" y="14"/>
                    <a:pt x="7" y="7"/>
                  </a:cubicBezTo>
                  <a:cubicBezTo>
                    <a:pt x="15" y="0"/>
                    <a:pt x="27" y="0"/>
                    <a:pt x="34" y="7"/>
                  </a:cubicBezTo>
                  <a:cubicBezTo>
                    <a:pt x="41" y="14"/>
                    <a:pt x="41" y="26"/>
                    <a:pt x="34" y="3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0" name="Freeform 235"/>
            <p:cNvSpPr>
              <a:spLocks/>
            </p:cNvSpPr>
            <p:nvPr/>
          </p:nvSpPr>
          <p:spPr bwMode="auto">
            <a:xfrm rot="5400000" flipH="1" flipV="1">
              <a:off x="11725556" y="-3252703"/>
              <a:ext cx="2679700" cy="2717800"/>
            </a:xfrm>
            <a:custGeom>
              <a:avLst/>
              <a:gdLst>
                <a:gd name="T0" fmla="*/ 1688 w 1688"/>
                <a:gd name="T1" fmla="*/ 0 h 1712"/>
                <a:gd name="T2" fmla="*/ 758 w 1688"/>
                <a:gd name="T3" fmla="*/ 929 h 1712"/>
                <a:gd name="T4" fmla="*/ 560 w 1688"/>
                <a:gd name="T5" fmla="*/ 927 h 1712"/>
                <a:gd name="T6" fmla="*/ 101 w 1688"/>
                <a:gd name="T7" fmla="*/ 1386 h 1712"/>
                <a:gd name="T8" fmla="*/ 104 w 1688"/>
                <a:gd name="T9" fmla="*/ 1490 h 1712"/>
                <a:gd name="T10" fmla="*/ 2 w 1688"/>
                <a:gd name="T11" fmla="*/ 1594 h 1712"/>
                <a:gd name="T12" fmla="*/ 0 w 1688"/>
                <a:gd name="T13" fmla="*/ 1662 h 1712"/>
                <a:gd name="T14" fmla="*/ 49 w 1688"/>
                <a:gd name="T15" fmla="*/ 1712 h 17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8" h="1712">
                  <a:moveTo>
                    <a:pt x="1688" y="0"/>
                  </a:moveTo>
                  <a:lnTo>
                    <a:pt x="758" y="929"/>
                  </a:lnTo>
                  <a:lnTo>
                    <a:pt x="560" y="927"/>
                  </a:lnTo>
                  <a:lnTo>
                    <a:pt x="101" y="1386"/>
                  </a:lnTo>
                  <a:lnTo>
                    <a:pt x="104" y="1490"/>
                  </a:lnTo>
                  <a:lnTo>
                    <a:pt x="2" y="1594"/>
                  </a:lnTo>
                  <a:lnTo>
                    <a:pt x="0" y="1662"/>
                  </a:lnTo>
                  <a:lnTo>
                    <a:pt x="49" y="1712"/>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01" name="Freeform 236"/>
            <p:cNvSpPr>
              <a:spLocks/>
            </p:cNvSpPr>
            <p:nvPr/>
          </p:nvSpPr>
          <p:spPr bwMode="auto">
            <a:xfrm rot="5400000" flipH="1" flipV="1">
              <a:off x="11789056" y="-3316204"/>
              <a:ext cx="2443163" cy="2503488"/>
            </a:xfrm>
            <a:custGeom>
              <a:avLst/>
              <a:gdLst>
                <a:gd name="T0" fmla="*/ 47 w 1539"/>
                <a:gd name="T1" fmla="*/ 1577 h 1577"/>
                <a:gd name="T2" fmla="*/ 0 w 1539"/>
                <a:gd name="T3" fmla="*/ 1530 h 1577"/>
                <a:gd name="T4" fmla="*/ 4 w 1539"/>
                <a:gd name="T5" fmla="*/ 1348 h 1577"/>
                <a:gd name="T6" fmla="*/ 217 w 1539"/>
                <a:gd name="T7" fmla="*/ 1135 h 1577"/>
                <a:gd name="T8" fmla="*/ 463 w 1539"/>
                <a:gd name="T9" fmla="*/ 1142 h 1577"/>
                <a:gd name="T10" fmla="*/ 508 w 1539"/>
                <a:gd name="T11" fmla="*/ 1097 h 1577"/>
                <a:gd name="T12" fmla="*/ 508 w 1539"/>
                <a:gd name="T13" fmla="*/ 1031 h 1577"/>
                <a:gd name="T14" fmla="*/ 1539 w 1539"/>
                <a:gd name="T15" fmla="*/ 0 h 157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39" h="1577">
                  <a:moveTo>
                    <a:pt x="47" y="1577"/>
                  </a:moveTo>
                  <a:lnTo>
                    <a:pt x="0" y="1530"/>
                  </a:lnTo>
                  <a:lnTo>
                    <a:pt x="4" y="1348"/>
                  </a:lnTo>
                  <a:lnTo>
                    <a:pt x="217" y="1135"/>
                  </a:lnTo>
                  <a:lnTo>
                    <a:pt x="463" y="1142"/>
                  </a:lnTo>
                  <a:lnTo>
                    <a:pt x="508" y="1097"/>
                  </a:lnTo>
                  <a:lnTo>
                    <a:pt x="508" y="1031"/>
                  </a:lnTo>
                  <a:lnTo>
                    <a:pt x="1539"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02" name="Freeform 237"/>
            <p:cNvSpPr>
              <a:spLocks/>
            </p:cNvSpPr>
            <p:nvPr/>
          </p:nvSpPr>
          <p:spPr bwMode="auto">
            <a:xfrm rot="5400000" flipH="1" flipV="1">
              <a:off x="11877162" y="-3404309"/>
              <a:ext cx="2259013" cy="2390775"/>
            </a:xfrm>
            <a:custGeom>
              <a:avLst/>
              <a:gdLst>
                <a:gd name="T0" fmla="*/ 0 w 1423"/>
                <a:gd name="T1" fmla="*/ 1506 h 1506"/>
                <a:gd name="T2" fmla="*/ 399 w 1423"/>
                <a:gd name="T3" fmla="*/ 1104 h 1506"/>
                <a:gd name="T4" fmla="*/ 397 w 1423"/>
                <a:gd name="T5" fmla="*/ 1026 h 1506"/>
                <a:gd name="T6" fmla="*/ 1423 w 1423"/>
                <a:gd name="T7" fmla="*/ 0 h 1506"/>
              </a:gdLst>
              <a:ahLst/>
              <a:cxnLst>
                <a:cxn ang="0">
                  <a:pos x="T0" y="T1"/>
                </a:cxn>
                <a:cxn ang="0">
                  <a:pos x="T2" y="T3"/>
                </a:cxn>
                <a:cxn ang="0">
                  <a:pos x="T4" y="T5"/>
                </a:cxn>
                <a:cxn ang="0">
                  <a:pos x="T6" y="T7"/>
                </a:cxn>
              </a:cxnLst>
              <a:rect l="0" t="0" r="r" b="b"/>
              <a:pathLst>
                <a:path w="1423" h="1506">
                  <a:moveTo>
                    <a:pt x="0" y="1506"/>
                  </a:moveTo>
                  <a:lnTo>
                    <a:pt x="399" y="1104"/>
                  </a:lnTo>
                  <a:lnTo>
                    <a:pt x="397" y="1026"/>
                  </a:lnTo>
                  <a:lnTo>
                    <a:pt x="1423"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03" name="Freeform 238"/>
            <p:cNvSpPr>
              <a:spLocks/>
            </p:cNvSpPr>
            <p:nvPr/>
          </p:nvSpPr>
          <p:spPr bwMode="auto">
            <a:xfrm rot="5400000" flipH="1" flipV="1">
              <a:off x="11872400" y="-3397959"/>
              <a:ext cx="2743200" cy="2795588"/>
            </a:xfrm>
            <a:custGeom>
              <a:avLst/>
              <a:gdLst>
                <a:gd name="T0" fmla="*/ 0 w 1728"/>
                <a:gd name="T1" fmla="*/ 1761 h 1761"/>
                <a:gd name="T2" fmla="*/ 127 w 1728"/>
                <a:gd name="T3" fmla="*/ 1761 h 1761"/>
                <a:gd name="T4" fmla="*/ 745 w 1728"/>
                <a:gd name="T5" fmla="*/ 1142 h 1761"/>
                <a:gd name="T6" fmla="*/ 742 w 1728"/>
                <a:gd name="T7" fmla="*/ 985 h 1761"/>
                <a:gd name="T8" fmla="*/ 1728 w 1728"/>
                <a:gd name="T9" fmla="*/ 0 h 1761"/>
              </a:gdLst>
              <a:ahLst/>
              <a:cxnLst>
                <a:cxn ang="0">
                  <a:pos x="T0" y="T1"/>
                </a:cxn>
                <a:cxn ang="0">
                  <a:pos x="T2" y="T3"/>
                </a:cxn>
                <a:cxn ang="0">
                  <a:pos x="T4" y="T5"/>
                </a:cxn>
                <a:cxn ang="0">
                  <a:pos x="T6" y="T7"/>
                </a:cxn>
                <a:cxn ang="0">
                  <a:pos x="T8" y="T9"/>
                </a:cxn>
              </a:cxnLst>
              <a:rect l="0" t="0" r="r" b="b"/>
              <a:pathLst>
                <a:path w="1728" h="1761">
                  <a:moveTo>
                    <a:pt x="0" y="1761"/>
                  </a:moveTo>
                  <a:lnTo>
                    <a:pt x="127" y="1761"/>
                  </a:lnTo>
                  <a:lnTo>
                    <a:pt x="745" y="1142"/>
                  </a:lnTo>
                  <a:lnTo>
                    <a:pt x="742" y="985"/>
                  </a:lnTo>
                  <a:lnTo>
                    <a:pt x="1728"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04" name="Freeform 239"/>
            <p:cNvSpPr>
              <a:spLocks/>
            </p:cNvSpPr>
            <p:nvPr/>
          </p:nvSpPr>
          <p:spPr bwMode="auto">
            <a:xfrm rot="5400000" flipH="1" flipV="1">
              <a:off x="12035118" y="-3560678"/>
              <a:ext cx="3344863" cy="3662363"/>
            </a:xfrm>
            <a:custGeom>
              <a:avLst/>
              <a:gdLst>
                <a:gd name="T0" fmla="*/ 0 w 2107"/>
                <a:gd name="T1" fmla="*/ 2307 h 2307"/>
                <a:gd name="T2" fmla="*/ 156 w 2107"/>
                <a:gd name="T3" fmla="*/ 2151 h 2307"/>
                <a:gd name="T4" fmla="*/ 161 w 2107"/>
                <a:gd name="T5" fmla="*/ 1959 h 2307"/>
                <a:gd name="T6" fmla="*/ 279 w 2107"/>
                <a:gd name="T7" fmla="*/ 1841 h 2307"/>
                <a:gd name="T8" fmla="*/ 445 w 2107"/>
                <a:gd name="T9" fmla="*/ 1851 h 2307"/>
                <a:gd name="T10" fmla="*/ 1147 w 2107"/>
                <a:gd name="T11" fmla="*/ 1146 h 2307"/>
                <a:gd name="T12" fmla="*/ 1145 w 2107"/>
                <a:gd name="T13" fmla="*/ 964 h 2307"/>
                <a:gd name="T14" fmla="*/ 2107 w 2107"/>
                <a:gd name="T15" fmla="*/ 0 h 23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07" h="2307">
                  <a:moveTo>
                    <a:pt x="0" y="2307"/>
                  </a:moveTo>
                  <a:lnTo>
                    <a:pt x="156" y="2151"/>
                  </a:lnTo>
                  <a:lnTo>
                    <a:pt x="161" y="1959"/>
                  </a:lnTo>
                  <a:lnTo>
                    <a:pt x="279" y="1841"/>
                  </a:lnTo>
                  <a:lnTo>
                    <a:pt x="445" y="1851"/>
                  </a:lnTo>
                  <a:lnTo>
                    <a:pt x="1147" y="1146"/>
                  </a:lnTo>
                  <a:lnTo>
                    <a:pt x="1145" y="964"/>
                  </a:lnTo>
                  <a:lnTo>
                    <a:pt x="2107"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05" name="Freeform 240"/>
            <p:cNvSpPr>
              <a:spLocks/>
            </p:cNvSpPr>
            <p:nvPr/>
          </p:nvSpPr>
          <p:spPr bwMode="auto">
            <a:xfrm rot="5400000" flipH="1" flipV="1">
              <a:off x="12088300" y="-3617035"/>
              <a:ext cx="3524250" cy="3865563"/>
            </a:xfrm>
            <a:custGeom>
              <a:avLst/>
              <a:gdLst>
                <a:gd name="T0" fmla="*/ 2220 w 2220"/>
                <a:gd name="T1" fmla="*/ 0 h 2435"/>
                <a:gd name="T2" fmla="*/ 1256 w 2220"/>
                <a:gd name="T3" fmla="*/ 964 h 2435"/>
                <a:gd name="T4" fmla="*/ 1261 w 2220"/>
                <a:gd name="T5" fmla="*/ 1149 h 2435"/>
                <a:gd name="T6" fmla="*/ 556 w 2220"/>
                <a:gd name="T7" fmla="*/ 1851 h 2435"/>
                <a:gd name="T8" fmla="*/ 398 w 2220"/>
                <a:gd name="T9" fmla="*/ 1848 h 2435"/>
                <a:gd name="T10" fmla="*/ 279 w 2220"/>
                <a:gd name="T11" fmla="*/ 1969 h 2435"/>
                <a:gd name="T12" fmla="*/ 275 w 2220"/>
                <a:gd name="T13" fmla="*/ 2158 h 2435"/>
                <a:gd name="T14" fmla="*/ 0 w 2220"/>
                <a:gd name="T15" fmla="*/ 2435 h 24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20" h="2435">
                  <a:moveTo>
                    <a:pt x="2220" y="0"/>
                  </a:moveTo>
                  <a:lnTo>
                    <a:pt x="1256" y="964"/>
                  </a:lnTo>
                  <a:lnTo>
                    <a:pt x="1261" y="1149"/>
                  </a:lnTo>
                  <a:lnTo>
                    <a:pt x="556" y="1851"/>
                  </a:lnTo>
                  <a:lnTo>
                    <a:pt x="398" y="1848"/>
                  </a:lnTo>
                  <a:lnTo>
                    <a:pt x="279" y="1969"/>
                  </a:lnTo>
                  <a:lnTo>
                    <a:pt x="275" y="2158"/>
                  </a:lnTo>
                  <a:lnTo>
                    <a:pt x="0" y="2435"/>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06" name="Freeform 242"/>
            <p:cNvSpPr>
              <a:spLocks/>
            </p:cNvSpPr>
            <p:nvPr/>
          </p:nvSpPr>
          <p:spPr bwMode="auto">
            <a:xfrm rot="5400000" flipH="1" flipV="1">
              <a:off x="12130369" y="-3657517"/>
              <a:ext cx="4192588" cy="4506913"/>
            </a:xfrm>
            <a:custGeom>
              <a:avLst/>
              <a:gdLst>
                <a:gd name="T0" fmla="*/ 0 w 2641"/>
                <a:gd name="T1" fmla="*/ 2839 h 2839"/>
                <a:gd name="T2" fmla="*/ 690 w 2641"/>
                <a:gd name="T3" fmla="*/ 2149 h 2839"/>
                <a:gd name="T4" fmla="*/ 692 w 2641"/>
                <a:gd name="T5" fmla="*/ 1960 h 2839"/>
                <a:gd name="T6" fmla="*/ 811 w 2641"/>
                <a:gd name="T7" fmla="*/ 1842 h 2839"/>
                <a:gd name="T8" fmla="*/ 976 w 2641"/>
                <a:gd name="T9" fmla="*/ 1849 h 2839"/>
                <a:gd name="T10" fmla="*/ 1681 w 2641"/>
                <a:gd name="T11" fmla="*/ 1147 h 2839"/>
                <a:gd name="T12" fmla="*/ 1676 w 2641"/>
                <a:gd name="T13" fmla="*/ 962 h 2839"/>
                <a:gd name="T14" fmla="*/ 2641 w 2641"/>
                <a:gd name="T15" fmla="*/ 0 h 28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41" h="2839">
                  <a:moveTo>
                    <a:pt x="0" y="2839"/>
                  </a:moveTo>
                  <a:lnTo>
                    <a:pt x="690" y="2149"/>
                  </a:lnTo>
                  <a:lnTo>
                    <a:pt x="692" y="1960"/>
                  </a:lnTo>
                  <a:lnTo>
                    <a:pt x="811" y="1842"/>
                  </a:lnTo>
                  <a:lnTo>
                    <a:pt x="976" y="1849"/>
                  </a:lnTo>
                  <a:lnTo>
                    <a:pt x="1681" y="1147"/>
                  </a:lnTo>
                  <a:lnTo>
                    <a:pt x="1676" y="962"/>
                  </a:lnTo>
                  <a:lnTo>
                    <a:pt x="2641"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07" name="Freeform 243"/>
            <p:cNvSpPr>
              <a:spLocks/>
            </p:cNvSpPr>
            <p:nvPr/>
          </p:nvSpPr>
          <p:spPr bwMode="auto">
            <a:xfrm rot="5400000" flipH="1" flipV="1">
              <a:off x="12100206" y="-3627354"/>
              <a:ext cx="2970213" cy="3119438"/>
            </a:xfrm>
            <a:custGeom>
              <a:avLst/>
              <a:gdLst>
                <a:gd name="T0" fmla="*/ 1871 w 1871"/>
                <a:gd name="T1" fmla="*/ 0 h 1965"/>
                <a:gd name="T2" fmla="*/ 906 w 1871"/>
                <a:gd name="T3" fmla="*/ 962 h 1965"/>
                <a:gd name="T4" fmla="*/ 904 w 1871"/>
                <a:gd name="T5" fmla="*/ 1140 h 1965"/>
                <a:gd name="T6" fmla="*/ 81 w 1871"/>
                <a:gd name="T7" fmla="*/ 1962 h 1965"/>
                <a:gd name="T8" fmla="*/ 0 w 1871"/>
                <a:gd name="T9" fmla="*/ 1965 h 1965"/>
              </a:gdLst>
              <a:ahLst/>
              <a:cxnLst>
                <a:cxn ang="0">
                  <a:pos x="T0" y="T1"/>
                </a:cxn>
                <a:cxn ang="0">
                  <a:pos x="T2" y="T3"/>
                </a:cxn>
                <a:cxn ang="0">
                  <a:pos x="T4" y="T5"/>
                </a:cxn>
                <a:cxn ang="0">
                  <a:pos x="T6" y="T7"/>
                </a:cxn>
                <a:cxn ang="0">
                  <a:pos x="T8" y="T9"/>
                </a:cxn>
              </a:cxnLst>
              <a:rect l="0" t="0" r="r" b="b"/>
              <a:pathLst>
                <a:path w="1871" h="1965">
                  <a:moveTo>
                    <a:pt x="1871" y="0"/>
                  </a:moveTo>
                  <a:lnTo>
                    <a:pt x="906" y="962"/>
                  </a:lnTo>
                  <a:lnTo>
                    <a:pt x="904" y="1140"/>
                  </a:lnTo>
                  <a:lnTo>
                    <a:pt x="81" y="1962"/>
                  </a:lnTo>
                  <a:lnTo>
                    <a:pt x="0" y="1965"/>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08" name="Freeform 244"/>
            <p:cNvSpPr>
              <a:spLocks/>
            </p:cNvSpPr>
            <p:nvPr/>
          </p:nvSpPr>
          <p:spPr bwMode="auto">
            <a:xfrm rot="5400000" flipH="1" flipV="1">
              <a:off x="14561625" y="-705560"/>
              <a:ext cx="152400" cy="150813"/>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509" name="Freeform 245"/>
            <p:cNvSpPr>
              <a:spLocks/>
            </p:cNvSpPr>
            <p:nvPr/>
          </p:nvSpPr>
          <p:spPr bwMode="auto">
            <a:xfrm rot="5400000" flipH="1" flipV="1">
              <a:off x="14185387" y="-989723"/>
              <a:ext cx="153988" cy="149225"/>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0" name="Freeform 246"/>
            <p:cNvSpPr>
              <a:spLocks/>
            </p:cNvSpPr>
            <p:nvPr/>
          </p:nvSpPr>
          <p:spPr bwMode="auto">
            <a:xfrm rot="5400000" flipH="1" flipV="1">
              <a:off x="15071212" y="-659523"/>
              <a:ext cx="153988" cy="149225"/>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1" name="Freeform 247"/>
            <p:cNvSpPr>
              <a:spLocks/>
            </p:cNvSpPr>
            <p:nvPr/>
          </p:nvSpPr>
          <p:spPr bwMode="auto">
            <a:xfrm rot="5400000" flipH="1" flipV="1">
              <a:off x="14125856" y="-1155617"/>
              <a:ext cx="153988" cy="150813"/>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2" name="Freeform 248"/>
            <p:cNvSpPr>
              <a:spLocks/>
            </p:cNvSpPr>
            <p:nvPr/>
          </p:nvSpPr>
          <p:spPr bwMode="auto">
            <a:xfrm rot="5400000" flipH="1" flipV="1">
              <a:off x="14311593" y="-827003"/>
              <a:ext cx="250825" cy="250825"/>
            </a:xfrm>
            <a:custGeom>
              <a:avLst/>
              <a:gdLst>
                <a:gd name="T0" fmla="*/ 55 w 67"/>
                <a:gd name="T1" fmla="*/ 55 h 67"/>
                <a:gd name="T2" fmla="*/ 12 w 67"/>
                <a:gd name="T3" fmla="*/ 55 h 67"/>
                <a:gd name="T4" fmla="*/ 12 w 67"/>
                <a:gd name="T5" fmla="*/ 12 h 67"/>
                <a:gd name="T6" fmla="*/ 55 w 67"/>
                <a:gd name="T7" fmla="*/ 12 h 67"/>
                <a:gd name="T8" fmla="*/ 55 w 67"/>
                <a:gd name="T9" fmla="*/ 55 h 67"/>
              </a:gdLst>
              <a:ahLst/>
              <a:cxnLst>
                <a:cxn ang="0">
                  <a:pos x="T0" y="T1"/>
                </a:cxn>
                <a:cxn ang="0">
                  <a:pos x="T2" y="T3"/>
                </a:cxn>
                <a:cxn ang="0">
                  <a:pos x="T4" y="T5"/>
                </a:cxn>
                <a:cxn ang="0">
                  <a:pos x="T6" y="T7"/>
                </a:cxn>
                <a:cxn ang="0">
                  <a:pos x="T8" y="T9"/>
                </a:cxn>
              </a:cxnLst>
              <a:rect l="0" t="0" r="r" b="b"/>
              <a:pathLst>
                <a:path w="67" h="67">
                  <a:moveTo>
                    <a:pt x="55" y="55"/>
                  </a:moveTo>
                  <a:cubicBezTo>
                    <a:pt x="43" y="67"/>
                    <a:pt x="24" y="67"/>
                    <a:pt x="12" y="55"/>
                  </a:cubicBezTo>
                  <a:cubicBezTo>
                    <a:pt x="0" y="43"/>
                    <a:pt x="0" y="24"/>
                    <a:pt x="12" y="12"/>
                  </a:cubicBezTo>
                  <a:cubicBezTo>
                    <a:pt x="24" y="0"/>
                    <a:pt x="43" y="0"/>
                    <a:pt x="55" y="12"/>
                  </a:cubicBezTo>
                  <a:cubicBezTo>
                    <a:pt x="67" y="24"/>
                    <a:pt x="67" y="43"/>
                    <a:pt x="55" y="55"/>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513" name="Freeform 249"/>
            <p:cNvSpPr>
              <a:spLocks/>
            </p:cNvSpPr>
            <p:nvPr/>
          </p:nvSpPr>
          <p:spPr bwMode="auto">
            <a:xfrm rot="5400000" flipH="1" flipV="1">
              <a:off x="14360806" y="-777791"/>
              <a:ext cx="153988" cy="153988"/>
            </a:xfrm>
            <a:custGeom>
              <a:avLst/>
              <a:gdLst>
                <a:gd name="T0" fmla="*/ 34 w 41"/>
                <a:gd name="T1" fmla="*/ 34 h 41"/>
                <a:gd name="T2" fmla="*/ 7 w 41"/>
                <a:gd name="T3" fmla="*/ 34 h 41"/>
                <a:gd name="T4" fmla="*/ 7 w 41"/>
                <a:gd name="T5" fmla="*/ 7 h 41"/>
                <a:gd name="T6" fmla="*/ 34 w 41"/>
                <a:gd name="T7" fmla="*/ 7 h 41"/>
                <a:gd name="T8" fmla="*/ 34 w 41"/>
                <a:gd name="T9" fmla="*/ 34 h 41"/>
              </a:gdLst>
              <a:ahLst/>
              <a:cxnLst>
                <a:cxn ang="0">
                  <a:pos x="T0" y="T1"/>
                </a:cxn>
                <a:cxn ang="0">
                  <a:pos x="T2" y="T3"/>
                </a:cxn>
                <a:cxn ang="0">
                  <a:pos x="T4" y="T5"/>
                </a:cxn>
                <a:cxn ang="0">
                  <a:pos x="T6" y="T7"/>
                </a:cxn>
                <a:cxn ang="0">
                  <a:pos x="T8" y="T9"/>
                </a:cxn>
              </a:cxnLst>
              <a:rect l="0" t="0" r="r" b="b"/>
              <a:pathLst>
                <a:path w="41" h="41">
                  <a:moveTo>
                    <a:pt x="34" y="34"/>
                  </a:moveTo>
                  <a:cubicBezTo>
                    <a:pt x="27" y="41"/>
                    <a:pt x="15" y="41"/>
                    <a:pt x="7" y="34"/>
                  </a:cubicBezTo>
                  <a:cubicBezTo>
                    <a:pt x="0" y="26"/>
                    <a:pt x="0" y="14"/>
                    <a:pt x="7" y="7"/>
                  </a:cubicBezTo>
                  <a:cubicBezTo>
                    <a:pt x="15" y="0"/>
                    <a:pt x="27" y="0"/>
                    <a:pt x="34" y="7"/>
                  </a:cubicBezTo>
                  <a:cubicBezTo>
                    <a:pt x="41" y="14"/>
                    <a:pt x="41" y="26"/>
                    <a:pt x="34" y="3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4" name="Freeform 250"/>
            <p:cNvSpPr>
              <a:spLocks/>
            </p:cNvSpPr>
            <p:nvPr/>
          </p:nvSpPr>
          <p:spPr bwMode="auto">
            <a:xfrm rot="5400000" flipH="1" flipV="1">
              <a:off x="10663518" y="-650791"/>
              <a:ext cx="250825" cy="250825"/>
            </a:xfrm>
            <a:custGeom>
              <a:avLst/>
              <a:gdLst>
                <a:gd name="T0" fmla="*/ 55 w 67"/>
                <a:gd name="T1" fmla="*/ 55 h 67"/>
                <a:gd name="T2" fmla="*/ 12 w 67"/>
                <a:gd name="T3" fmla="*/ 55 h 67"/>
                <a:gd name="T4" fmla="*/ 12 w 67"/>
                <a:gd name="T5" fmla="*/ 12 h 67"/>
                <a:gd name="T6" fmla="*/ 55 w 67"/>
                <a:gd name="T7" fmla="*/ 12 h 67"/>
                <a:gd name="T8" fmla="*/ 55 w 67"/>
                <a:gd name="T9" fmla="*/ 55 h 67"/>
              </a:gdLst>
              <a:ahLst/>
              <a:cxnLst>
                <a:cxn ang="0">
                  <a:pos x="T0" y="T1"/>
                </a:cxn>
                <a:cxn ang="0">
                  <a:pos x="T2" y="T3"/>
                </a:cxn>
                <a:cxn ang="0">
                  <a:pos x="T4" y="T5"/>
                </a:cxn>
                <a:cxn ang="0">
                  <a:pos x="T6" y="T7"/>
                </a:cxn>
                <a:cxn ang="0">
                  <a:pos x="T8" y="T9"/>
                </a:cxn>
              </a:cxnLst>
              <a:rect l="0" t="0" r="r" b="b"/>
              <a:pathLst>
                <a:path w="67" h="67">
                  <a:moveTo>
                    <a:pt x="55" y="55"/>
                  </a:moveTo>
                  <a:cubicBezTo>
                    <a:pt x="43" y="67"/>
                    <a:pt x="24" y="67"/>
                    <a:pt x="12" y="55"/>
                  </a:cubicBezTo>
                  <a:cubicBezTo>
                    <a:pt x="0" y="43"/>
                    <a:pt x="0" y="24"/>
                    <a:pt x="12" y="12"/>
                  </a:cubicBezTo>
                  <a:cubicBezTo>
                    <a:pt x="24" y="0"/>
                    <a:pt x="43" y="0"/>
                    <a:pt x="55" y="12"/>
                  </a:cubicBezTo>
                  <a:cubicBezTo>
                    <a:pt x="67" y="24"/>
                    <a:pt x="67" y="43"/>
                    <a:pt x="55" y="55"/>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515" name="Freeform 251"/>
            <p:cNvSpPr>
              <a:spLocks/>
            </p:cNvSpPr>
            <p:nvPr/>
          </p:nvSpPr>
          <p:spPr bwMode="auto">
            <a:xfrm rot="5400000" flipH="1" flipV="1">
              <a:off x="10712731" y="-601579"/>
              <a:ext cx="153988" cy="153988"/>
            </a:xfrm>
            <a:custGeom>
              <a:avLst/>
              <a:gdLst>
                <a:gd name="T0" fmla="*/ 34 w 41"/>
                <a:gd name="T1" fmla="*/ 34 h 41"/>
                <a:gd name="T2" fmla="*/ 7 w 41"/>
                <a:gd name="T3" fmla="*/ 34 h 41"/>
                <a:gd name="T4" fmla="*/ 7 w 41"/>
                <a:gd name="T5" fmla="*/ 8 h 41"/>
                <a:gd name="T6" fmla="*/ 34 w 41"/>
                <a:gd name="T7" fmla="*/ 8 h 41"/>
                <a:gd name="T8" fmla="*/ 34 w 41"/>
                <a:gd name="T9" fmla="*/ 34 h 41"/>
              </a:gdLst>
              <a:ahLst/>
              <a:cxnLst>
                <a:cxn ang="0">
                  <a:pos x="T0" y="T1"/>
                </a:cxn>
                <a:cxn ang="0">
                  <a:pos x="T2" y="T3"/>
                </a:cxn>
                <a:cxn ang="0">
                  <a:pos x="T4" y="T5"/>
                </a:cxn>
                <a:cxn ang="0">
                  <a:pos x="T6" y="T7"/>
                </a:cxn>
                <a:cxn ang="0">
                  <a:pos x="T8" y="T9"/>
                </a:cxn>
              </a:cxnLst>
              <a:rect l="0" t="0" r="r" b="b"/>
              <a:pathLst>
                <a:path w="41" h="41">
                  <a:moveTo>
                    <a:pt x="34" y="34"/>
                  </a:moveTo>
                  <a:cubicBezTo>
                    <a:pt x="27" y="41"/>
                    <a:pt x="15" y="41"/>
                    <a:pt x="7" y="34"/>
                  </a:cubicBezTo>
                  <a:cubicBezTo>
                    <a:pt x="0" y="27"/>
                    <a:pt x="0" y="15"/>
                    <a:pt x="7" y="8"/>
                  </a:cubicBezTo>
                  <a:cubicBezTo>
                    <a:pt x="15" y="0"/>
                    <a:pt x="27" y="0"/>
                    <a:pt x="34" y="8"/>
                  </a:cubicBezTo>
                  <a:cubicBezTo>
                    <a:pt x="41" y="15"/>
                    <a:pt x="41" y="27"/>
                    <a:pt x="34" y="3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6" name="Freeform 252"/>
            <p:cNvSpPr>
              <a:spLocks/>
            </p:cNvSpPr>
            <p:nvPr/>
          </p:nvSpPr>
          <p:spPr bwMode="auto">
            <a:xfrm rot="5400000" flipH="1" flipV="1">
              <a:off x="10048362" y="-1011947"/>
              <a:ext cx="250825" cy="252413"/>
            </a:xfrm>
            <a:custGeom>
              <a:avLst/>
              <a:gdLst>
                <a:gd name="T0" fmla="*/ 55 w 67"/>
                <a:gd name="T1" fmla="*/ 55 h 67"/>
                <a:gd name="T2" fmla="*/ 12 w 67"/>
                <a:gd name="T3" fmla="*/ 55 h 67"/>
                <a:gd name="T4" fmla="*/ 12 w 67"/>
                <a:gd name="T5" fmla="*/ 12 h 67"/>
                <a:gd name="T6" fmla="*/ 55 w 67"/>
                <a:gd name="T7" fmla="*/ 12 h 67"/>
                <a:gd name="T8" fmla="*/ 55 w 67"/>
                <a:gd name="T9" fmla="*/ 55 h 67"/>
              </a:gdLst>
              <a:ahLst/>
              <a:cxnLst>
                <a:cxn ang="0">
                  <a:pos x="T0" y="T1"/>
                </a:cxn>
                <a:cxn ang="0">
                  <a:pos x="T2" y="T3"/>
                </a:cxn>
                <a:cxn ang="0">
                  <a:pos x="T4" y="T5"/>
                </a:cxn>
                <a:cxn ang="0">
                  <a:pos x="T6" y="T7"/>
                </a:cxn>
                <a:cxn ang="0">
                  <a:pos x="T8" y="T9"/>
                </a:cxn>
              </a:cxnLst>
              <a:rect l="0" t="0" r="r" b="b"/>
              <a:pathLst>
                <a:path w="67" h="67">
                  <a:moveTo>
                    <a:pt x="55" y="55"/>
                  </a:moveTo>
                  <a:cubicBezTo>
                    <a:pt x="43" y="67"/>
                    <a:pt x="24" y="67"/>
                    <a:pt x="12" y="55"/>
                  </a:cubicBezTo>
                  <a:cubicBezTo>
                    <a:pt x="0" y="43"/>
                    <a:pt x="0" y="24"/>
                    <a:pt x="12" y="12"/>
                  </a:cubicBezTo>
                  <a:cubicBezTo>
                    <a:pt x="24" y="0"/>
                    <a:pt x="43" y="0"/>
                    <a:pt x="55" y="12"/>
                  </a:cubicBezTo>
                  <a:cubicBezTo>
                    <a:pt x="67" y="24"/>
                    <a:pt x="67" y="43"/>
                    <a:pt x="55" y="55"/>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517" name="Freeform 253"/>
            <p:cNvSpPr>
              <a:spLocks/>
            </p:cNvSpPr>
            <p:nvPr/>
          </p:nvSpPr>
          <p:spPr bwMode="auto">
            <a:xfrm rot="5400000" flipH="1" flipV="1">
              <a:off x="10096781" y="-961941"/>
              <a:ext cx="153988" cy="153988"/>
            </a:xfrm>
            <a:custGeom>
              <a:avLst/>
              <a:gdLst>
                <a:gd name="T0" fmla="*/ 34 w 41"/>
                <a:gd name="T1" fmla="*/ 34 h 41"/>
                <a:gd name="T2" fmla="*/ 7 w 41"/>
                <a:gd name="T3" fmla="*/ 34 h 41"/>
                <a:gd name="T4" fmla="*/ 7 w 41"/>
                <a:gd name="T5" fmla="*/ 8 h 41"/>
                <a:gd name="T6" fmla="*/ 34 w 41"/>
                <a:gd name="T7" fmla="*/ 8 h 41"/>
                <a:gd name="T8" fmla="*/ 34 w 41"/>
                <a:gd name="T9" fmla="*/ 34 h 41"/>
              </a:gdLst>
              <a:ahLst/>
              <a:cxnLst>
                <a:cxn ang="0">
                  <a:pos x="T0" y="T1"/>
                </a:cxn>
                <a:cxn ang="0">
                  <a:pos x="T2" y="T3"/>
                </a:cxn>
                <a:cxn ang="0">
                  <a:pos x="T4" y="T5"/>
                </a:cxn>
                <a:cxn ang="0">
                  <a:pos x="T6" y="T7"/>
                </a:cxn>
                <a:cxn ang="0">
                  <a:pos x="T8" y="T9"/>
                </a:cxn>
              </a:cxnLst>
              <a:rect l="0" t="0" r="r" b="b"/>
              <a:pathLst>
                <a:path w="41" h="41">
                  <a:moveTo>
                    <a:pt x="34" y="34"/>
                  </a:moveTo>
                  <a:cubicBezTo>
                    <a:pt x="27" y="41"/>
                    <a:pt x="15" y="41"/>
                    <a:pt x="7" y="34"/>
                  </a:cubicBezTo>
                  <a:cubicBezTo>
                    <a:pt x="0" y="27"/>
                    <a:pt x="0" y="15"/>
                    <a:pt x="7" y="8"/>
                  </a:cubicBezTo>
                  <a:cubicBezTo>
                    <a:pt x="15" y="0"/>
                    <a:pt x="27" y="0"/>
                    <a:pt x="34" y="8"/>
                  </a:cubicBezTo>
                  <a:cubicBezTo>
                    <a:pt x="41" y="15"/>
                    <a:pt x="41" y="27"/>
                    <a:pt x="34" y="3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8" name="Freeform 254"/>
            <p:cNvSpPr>
              <a:spLocks/>
            </p:cNvSpPr>
            <p:nvPr/>
          </p:nvSpPr>
          <p:spPr bwMode="auto">
            <a:xfrm rot="5400000" flipH="1" flipV="1">
              <a:off x="11958918" y="749384"/>
              <a:ext cx="250825" cy="250825"/>
            </a:xfrm>
            <a:custGeom>
              <a:avLst/>
              <a:gdLst>
                <a:gd name="T0" fmla="*/ 55 w 67"/>
                <a:gd name="T1" fmla="*/ 55 h 67"/>
                <a:gd name="T2" fmla="*/ 12 w 67"/>
                <a:gd name="T3" fmla="*/ 55 h 67"/>
                <a:gd name="T4" fmla="*/ 12 w 67"/>
                <a:gd name="T5" fmla="*/ 12 h 67"/>
                <a:gd name="T6" fmla="*/ 55 w 67"/>
                <a:gd name="T7" fmla="*/ 12 h 67"/>
                <a:gd name="T8" fmla="*/ 55 w 67"/>
                <a:gd name="T9" fmla="*/ 55 h 67"/>
              </a:gdLst>
              <a:ahLst/>
              <a:cxnLst>
                <a:cxn ang="0">
                  <a:pos x="T0" y="T1"/>
                </a:cxn>
                <a:cxn ang="0">
                  <a:pos x="T2" y="T3"/>
                </a:cxn>
                <a:cxn ang="0">
                  <a:pos x="T4" y="T5"/>
                </a:cxn>
                <a:cxn ang="0">
                  <a:pos x="T6" y="T7"/>
                </a:cxn>
                <a:cxn ang="0">
                  <a:pos x="T8" y="T9"/>
                </a:cxn>
              </a:cxnLst>
              <a:rect l="0" t="0" r="r" b="b"/>
              <a:pathLst>
                <a:path w="67" h="67">
                  <a:moveTo>
                    <a:pt x="55" y="55"/>
                  </a:moveTo>
                  <a:cubicBezTo>
                    <a:pt x="43" y="67"/>
                    <a:pt x="24" y="67"/>
                    <a:pt x="12" y="55"/>
                  </a:cubicBezTo>
                  <a:cubicBezTo>
                    <a:pt x="0" y="43"/>
                    <a:pt x="0" y="24"/>
                    <a:pt x="12" y="12"/>
                  </a:cubicBezTo>
                  <a:cubicBezTo>
                    <a:pt x="24" y="0"/>
                    <a:pt x="43" y="0"/>
                    <a:pt x="55" y="12"/>
                  </a:cubicBezTo>
                  <a:cubicBezTo>
                    <a:pt x="67" y="24"/>
                    <a:pt x="67" y="43"/>
                    <a:pt x="55" y="55"/>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519" name="Freeform 255"/>
            <p:cNvSpPr>
              <a:spLocks/>
            </p:cNvSpPr>
            <p:nvPr/>
          </p:nvSpPr>
          <p:spPr bwMode="auto">
            <a:xfrm rot="5400000" flipH="1" flipV="1">
              <a:off x="12006543" y="798596"/>
              <a:ext cx="153988" cy="153988"/>
            </a:xfrm>
            <a:custGeom>
              <a:avLst/>
              <a:gdLst>
                <a:gd name="T0" fmla="*/ 34 w 41"/>
                <a:gd name="T1" fmla="*/ 34 h 41"/>
                <a:gd name="T2" fmla="*/ 7 w 41"/>
                <a:gd name="T3" fmla="*/ 34 h 41"/>
                <a:gd name="T4" fmla="*/ 7 w 41"/>
                <a:gd name="T5" fmla="*/ 8 h 41"/>
                <a:gd name="T6" fmla="*/ 34 w 41"/>
                <a:gd name="T7" fmla="*/ 8 h 41"/>
                <a:gd name="T8" fmla="*/ 34 w 41"/>
                <a:gd name="T9" fmla="*/ 34 h 41"/>
              </a:gdLst>
              <a:ahLst/>
              <a:cxnLst>
                <a:cxn ang="0">
                  <a:pos x="T0" y="T1"/>
                </a:cxn>
                <a:cxn ang="0">
                  <a:pos x="T2" y="T3"/>
                </a:cxn>
                <a:cxn ang="0">
                  <a:pos x="T4" y="T5"/>
                </a:cxn>
                <a:cxn ang="0">
                  <a:pos x="T6" y="T7"/>
                </a:cxn>
                <a:cxn ang="0">
                  <a:pos x="T8" y="T9"/>
                </a:cxn>
              </a:cxnLst>
              <a:rect l="0" t="0" r="r" b="b"/>
              <a:pathLst>
                <a:path w="41" h="41">
                  <a:moveTo>
                    <a:pt x="34" y="34"/>
                  </a:moveTo>
                  <a:cubicBezTo>
                    <a:pt x="26" y="41"/>
                    <a:pt x="14" y="41"/>
                    <a:pt x="7" y="34"/>
                  </a:cubicBezTo>
                  <a:cubicBezTo>
                    <a:pt x="0" y="27"/>
                    <a:pt x="0" y="15"/>
                    <a:pt x="7" y="8"/>
                  </a:cubicBezTo>
                  <a:cubicBezTo>
                    <a:pt x="14" y="0"/>
                    <a:pt x="26" y="0"/>
                    <a:pt x="34" y="8"/>
                  </a:cubicBezTo>
                  <a:cubicBezTo>
                    <a:pt x="41" y="15"/>
                    <a:pt x="41" y="27"/>
                    <a:pt x="34" y="3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0" name="Freeform 256"/>
            <p:cNvSpPr>
              <a:spLocks/>
            </p:cNvSpPr>
            <p:nvPr/>
          </p:nvSpPr>
          <p:spPr bwMode="auto">
            <a:xfrm rot="5400000" flipH="1" flipV="1">
              <a:off x="12081949" y="3421941"/>
              <a:ext cx="252413" cy="250825"/>
            </a:xfrm>
            <a:custGeom>
              <a:avLst/>
              <a:gdLst>
                <a:gd name="T0" fmla="*/ 12 w 67"/>
                <a:gd name="T1" fmla="*/ 12 h 67"/>
                <a:gd name="T2" fmla="*/ 55 w 67"/>
                <a:gd name="T3" fmla="*/ 12 h 67"/>
                <a:gd name="T4" fmla="*/ 55 w 67"/>
                <a:gd name="T5" fmla="*/ 55 h 67"/>
                <a:gd name="T6" fmla="*/ 12 w 67"/>
                <a:gd name="T7" fmla="*/ 55 h 67"/>
                <a:gd name="T8" fmla="*/ 12 w 67"/>
                <a:gd name="T9" fmla="*/ 12 h 67"/>
              </a:gdLst>
              <a:ahLst/>
              <a:cxnLst>
                <a:cxn ang="0">
                  <a:pos x="T0" y="T1"/>
                </a:cxn>
                <a:cxn ang="0">
                  <a:pos x="T2" y="T3"/>
                </a:cxn>
                <a:cxn ang="0">
                  <a:pos x="T4" y="T5"/>
                </a:cxn>
                <a:cxn ang="0">
                  <a:pos x="T6" y="T7"/>
                </a:cxn>
                <a:cxn ang="0">
                  <a:pos x="T8" y="T9"/>
                </a:cxn>
              </a:cxnLst>
              <a:rect l="0" t="0" r="r" b="b"/>
              <a:pathLst>
                <a:path w="67" h="67">
                  <a:moveTo>
                    <a:pt x="12" y="12"/>
                  </a:moveTo>
                  <a:cubicBezTo>
                    <a:pt x="24" y="0"/>
                    <a:pt x="43" y="0"/>
                    <a:pt x="55" y="12"/>
                  </a:cubicBezTo>
                  <a:cubicBezTo>
                    <a:pt x="67" y="24"/>
                    <a:pt x="67" y="43"/>
                    <a:pt x="55" y="55"/>
                  </a:cubicBezTo>
                  <a:cubicBezTo>
                    <a:pt x="43" y="67"/>
                    <a:pt x="24" y="67"/>
                    <a:pt x="12" y="55"/>
                  </a:cubicBezTo>
                  <a:cubicBezTo>
                    <a:pt x="0" y="43"/>
                    <a:pt x="0" y="24"/>
                    <a:pt x="12" y="12"/>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521" name="Freeform 257"/>
            <p:cNvSpPr>
              <a:spLocks/>
            </p:cNvSpPr>
            <p:nvPr/>
          </p:nvSpPr>
          <p:spPr bwMode="auto">
            <a:xfrm rot="5400000" flipH="1" flipV="1">
              <a:off x="12130368" y="3470359"/>
              <a:ext cx="153988"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5"/>
                    <a:pt x="41" y="26"/>
                    <a:pt x="33" y="34"/>
                  </a:cubicBezTo>
                  <a:cubicBezTo>
                    <a:pt x="26" y="41"/>
                    <a:pt x="14" y="41"/>
                    <a:pt x="7" y="34"/>
                  </a:cubicBezTo>
                  <a:cubicBezTo>
                    <a:pt x="0" y="26"/>
                    <a:pt x="0" y="15"/>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2" name="Freeform 258"/>
            <p:cNvSpPr>
              <a:spLocks/>
            </p:cNvSpPr>
            <p:nvPr/>
          </p:nvSpPr>
          <p:spPr bwMode="auto">
            <a:xfrm rot="5400000" flipH="1" flipV="1">
              <a:off x="14353662" y="4845929"/>
              <a:ext cx="252413" cy="247650"/>
            </a:xfrm>
            <a:custGeom>
              <a:avLst/>
              <a:gdLst>
                <a:gd name="T0" fmla="*/ 12 w 67"/>
                <a:gd name="T1" fmla="*/ 11 h 66"/>
                <a:gd name="T2" fmla="*/ 55 w 67"/>
                <a:gd name="T3" fmla="*/ 11 h 66"/>
                <a:gd name="T4" fmla="*/ 55 w 67"/>
                <a:gd name="T5" fmla="*/ 54 h 66"/>
                <a:gd name="T6" fmla="*/ 12 w 67"/>
                <a:gd name="T7" fmla="*/ 54 h 66"/>
                <a:gd name="T8" fmla="*/ 12 w 67"/>
                <a:gd name="T9" fmla="*/ 11 h 66"/>
              </a:gdLst>
              <a:ahLst/>
              <a:cxnLst>
                <a:cxn ang="0">
                  <a:pos x="T0" y="T1"/>
                </a:cxn>
                <a:cxn ang="0">
                  <a:pos x="T2" y="T3"/>
                </a:cxn>
                <a:cxn ang="0">
                  <a:pos x="T4" y="T5"/>
                </a:cxn>
                <a:cxn ang="0">
                  <a:pos x="T6" y="T7"/>
                </a:cxn>
                <a:cxn ang="0">
                  <a:pos x="T8" y="T9"/>
                </a:cxn>
              </a:cxnLst>
              <a:rect l="0" t="0" r="r" b="b"/>
              <a:pathLst>
                <a:path w="67" h="66">
                  <a:moveTo>
                    <a:pt x="12" y="11"/>
                  </a:moveTo>
                  <a:cubicBezTo>
                    <a:pt x="24" y="0"/>
                    <a:pt x="43" y="0"/>
                    <a:pt x="55" y="11"/>
                  </a:cubicBezTo>
                  <a:cubicBezTo>
                    <a:pt x="66" y="23"/>
                    <a:pt x="67" y="42"/>
                    <a:pt x="55" y="54"/>
                  </a:cubicBezTo>
                  <a:cubicBezTo>
                    <a:pt x="43" y="66"/>
                    <a:pt x="24" y="66"/>
                    <a:pt x="12" y="54"/>
                  </a:cubicBezTo>
                  <a:cubicBezTo>
                    <a:pt x="0" y="42"/>
                    <a:pt x="0" y="23"/>
                    <a:pt x="12" y="11"/>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523" name="Freeform 259"/>
            <p:cNvSpPr>
              <a:spLocks/>
            </p:cNvSpPr>
            <p:nvPr/>
          </p:nvSpPr>
          <p:spPr bwMode="auto">
            <a:xfrm rot="5400000" flipH="1" flipV="1">
              <a:off x="14402081" y="4892759"/>
              <a:ext cx="153988" cy="153988"/>
            </a:xfrm>
            <a:custGeom>
              <a:avLst/>
              <a:gdLst>
                <a:gd name="T0" fmla="*/ 7 w 41"/>
                <a:gd name="T1" fmla="*/ 8 h 41"/>
                <a:gd name="T2" fmla="*/ 33 w 41"/>
                <a:gd name="T3" fmla="*/ 8 h 41"/>
                <a:gd name="T4" fmla="*/ 33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4" y="0"/>
                    <a:pt x="26" y="0"/>
                    <a:pt x="33" y="8"/>
                  </a:cubicBezTo>
                  <a:cubicBezTo>
                    <a:pt x="41" y="15"/>
                    <a:pt x="41" y="27"/>
                    <a:pt x="33" y="34"/>
                  </a:cubicBezTo>
                  <a:cubicBezTo>
                    <a:pt x="26" y="41"/>
                    <a:pt x="14"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4" name="Freeform 260"/>
            <p:cNvSpPr>
              <a:spLocks/>
            </p:cNvSpPr>
            <p:nvPr/>
          </p:nvSpPr>
          <p:spPr bwMode="auto">
            <a:xfrm rot="5400000" flipH="1" flipV="1">
              <a:off x="11106431" y="2213059"/>
              <a:ext cx="250825" cy="250825"/>
            </a:xfrm>
            <a:custGeom>
              <a:avLst/>
              <a:gdLst>
                <a:gd name="T0" fmla="*/ 12 w 67"/>
                <a:gd name="T1" fmla="*/ 12 h 67"/>
                <a:gd name="T2" fmla="*/ 55 w 67"/>
                <a:gd name="T3" fmla="*/ 12 h 67"/>
                <a:gd name="T4" fmla="*/ 55 w 67"/>
                <a:gd name="T5" fmla="*/ 55 h 67"/>
                <a:gd name="T6" fmla="*/ 12 w 67"/>
                <a:gd name="T7" fmla="*/ 55 h 67"/>
                <a:gd name="T8" fmla="*/ 12 w 67"/>
                <a:gd name="T9" fmla="*/ 12 h 67"/>
              </a:gdLst>
              <a:ahLst/>
              <a:cxnLst>
                <a:cxn ang="0">
                  <a:pos x="T0" y="T1"/>
                </a:cxn>
                <a:cxn ang="0">
                  <a:pos x="T2" y="T3"/>
                </a:cxn>
                <a:cxn ang="0">
                  <a:pos x="T4" y="T5"/>
                </a:cxn>
                <a:cxn ang="0">
                  <a:pos x="T6" y="T7"/>
                </a:cxn>
                <a:cxn ang="0">
                  <a:pos x="T8" y="T9"/>
                </a:cxn>
              </a:cxnLst>
              <a:rect l="0" t="0" r="r" b="b"/>
              <a:pathLst>
                <a:path w="67" h="67">
                  <a:moveTo>
                    <a:pt x="12" y="12"/>
                  </a:moveTo>
                  <a:cubicBezTo>
                    <a:pt x="24" y="0"/>
                    <a:pt x="43" y="0"/>
                    <a:pt x="55" y="12"/>
                  </a:cubicBezTo>
                  <a:cubicBezTo>
                    <a:pt x="67" y="24"/>
                    <a:pt x="67" y="43"/>
                    <a:pt x="55" y="55"/>
                  </a:cubicBezTo>
                  <a:cubicBezTo>
                    <a:pt x="43" y="67"/>
                    <a:pt x="24" y="67"/>
                    <a:pt x="12" y="55"/>
                  </a:cubicBezTo>
                  <a:cubicBezTo>
                    <a:pt x="0" y="43"/>
                    <a:pt x="0" y="24"/>
                    <a:pt x="12" y="12"/>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525" name="Freeform 261"/>
            <p:cNvSpPr>
              <a:spLocks/>
            </p:cNvSpPr>
            <p:nvPr/>
          </p:nvSpPr>
          <p:spPr bwMode="auto">
            <a:xfrm rot="5400000" flipH="1" flipV="1">
              <a:off x="11155643" y="2262271"/>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7" y="0"/>
                    <a:pt x="34" y="7"/>
                  </a:cubicBezTo>
                  <a:cubicBezTo>
                    <a:pt x="41" y="14"/>
                    <a:pt x="41" y="26"/>
                    <a:pt x="34" y="34"/>
                  </a:cubicBezTo>
                  <a:cubicBezTo>
                    <a:pt x="27" y="41"/>
                    <a:pt x="15" y="41"/>
                    <a:pt x="7" y="34"/>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6" name="Freeform 262"/>
            <p:cNvSpPr>
              <a:spLocks/>
            </p:cNvSpPr>
            <p:nvPr/>
          </p:nvSpPr>
          <p:spPr bwMode="auto">
            <a:xfrm rot="5400000" flipH="1" flipV="1">
              <a:off x="6333612" y="-3385260"/>
              <a:ext cx="3719513" cy="4000500"/>
            </a:xfrm>
            <a:custGeom>
              <a:avLst/>
              <a:gdLst>
                <a:gd name="T0" fmla="*/ 0 w 2343"/>
                <a:gd name="T1" fmla="*/ 2431 h 2520"/>
                <a:gd name="T2" fmla="*/ 87 w 2343"/>
                <a:gd name="T3" fmla="*/ 2516 h 2520"/>
                <a:gd name="T4" fmla="*/ 198 w 2343"/>
                <a:gd name="T5" fmla="*/ 2520 h 2520"/>
                <a:gd name="T6" fmla="*/ 373 w 2343"/>
                <a:gd name="T7" fmla="*/ 2343 h 2520"/>
                <a:gd name="T8" fmla="*/ 373 w 2343"/>
                <a:gd name="T9" fmla="*/ 1970 h 2520"/>
                <a:gd name="T10" fmla="*/ 2343 w 2343"/>
                <a:gd name="T11" fmla="*/ 0 h 2520"/>
              </a:gdLst>
              <a:ahLst/>
              <a:cxnLst>
                <a:cxn ang="0">
                  <a:pos x="T0" y="T1"/>
                </a:cxn>
                <a:cxn ang="0">
                  <a:pos x="T2" y="T3"/>
                </a:cxn>
                <a:cxn ang="0">
                  <a:pos x="T4" y="T5"/>
                </a:cxn>
                <a:cxn ang="0">
                  <a:pos x="T6" y="T7"/>
                </a:cxn>
                <a:cxn ang="0">
                  <a:pos x="T8" y="T9"/>
                </a:cxn>
                <a:cxn ang="0">
                  <a:pos x="T10" y="T11"/>
                </a:cxn>
              </a:cxnLst>
              <a:rect l="0" t="0" r="r" b="b"/>
              <a:pathLst>
                <a:path w="2343" h="2520">
                  <a:moveTo>
                    <a:pt x="0" y="2431"/>
                  </a:moveTo>
                  <a:lnTo>
                    <a:pt x="87" y="2516"/>
                  </a:lnTo>
                  <a:lnTo>
                    <a:pt x="198" y="2520"/>
                  </a:lnTo>
                  <a:lnTo>
                    <a:pt x="373" y="2343"/>
                  </a:lnTo>
                  <a:lnTo>
                    <a:pt x="373" y="1970"/>
                  </a:lnTo>
                  <a:lnTo>
                    <a:pt x="2343"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27" name="Freeform 263"/>
            <p:cNvSpPr>
              <a:spLocks/>
            </p:cNvSpPr>
            <p:nvPr/>
          </p:nvSpPr>
          <p:spPr bwMode="auto">
            <a:xfrm rot="5400000" flipH="1" flipV="1">
              <a:off x="6155018" y="-3627354"/>
              <a:ext cx="3649663" cy="4129088"/>
            </a:xfrm>
            <a:custGeom>
              <a:avLst/>
              <a:gdLst>
                <a:gd name="T0" fmla="*/ 0 w 2299"/>
                <a:gd name="T1" fmla="*/ 2598 h 2601"/>
                <a:gd name="T2" fmla="*/ 78 w 2299"/>
                <a:gd name="T3" fmla="*/ 2601 h 2601"/>
                <a:gd name="T4" fmla="*/ 201 w 2299"/>
                <a:gd name="T5" fmla="*/ 2478 h 2601"/>
                <a:gd name="T6" fmla="*/ 201 w 2299"/>
                <a:gd name="T7" fmla="*/ 2097 h 2601"/>
                <a:gd name="T8" fmla="*/ 2299 w 2299"/>
                <a:gd name="T9" fmla="*/ 0 h 2601"/>
              </a:gdLst>
              <a:ahLst/>
              <a:cxnLst>
                <a:cxn ang="0">
                  <a:pos x="T0" y="T1"/>
                </a:cxn>
                <a:cxn ang="0">
                  <a:pos x="T2" y="T3"/>
                </a:cxn>
                <a:cxn ang="0">
                  <a:pos x="T4" y="T5"/>
                </a:cxn>
                <a:cxn ang="0">
                  <a:pos x="T6" y="T7"/>
                </a:cxn>
                <a:cxn ang="0">
                  <a:pos x="T8" y="T9"/>
                </a:cxn>
              </a:cxnLst>
              <a:rect l="0" t="0" r="r" b="b"/>
              <a:pathLst>
                <a:path w="2299" h="2601">
                  <a:moveTo>
                    <a:pt x="0" y="2598"/>
                  </a:moveTo>
                  <a:lnTo>
                    <a:pt x="78" y="2601"/>
                  </a:lnTo>
                  <a:lnTo>
                    <a:pt x="201" y="2478"/>
                  </a:lnTo>
                  <a:lnTo>
                    <a:pt x="201" y="2097"/>
                  </a:lnTo>
                  <a:lnTo>
                    <a:pt x="2299"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28" name="Freeform 264"/>
            <p:cNvSpPr>
              <a:spLocks/>
            </p:cNvSpPr>
            <p:nvPr/>
          </p:nvSpPr>
          <p:spPr bwMode="auto">
            <a:xfrm rot="5400000" flipH="1" flipV="1">
              <a:off x="9980893" y="196934"/>
              <a:ext cx="153988" cy="153988"/>
            </a:xfrm>
            <a:custGeom>
              <a:avLst/>
              <a:gdLst>
                <a:gd name="T0" fmla="*/ 8 w 41"/>
                <a:gd name="T1" fmla="*/ 8 h 41"/>
                <a:gd name="T2" fmla="*/ 8 w 41"/>
                <a:gd name="T3" fmla="*/ 34 h 41"/>
                <a:gd name="T4" fmla="*/ 34 w 41"/>
                <a:gd name="T5" fmla="*/ 34 h 41"/>
                <a:gd name="T6" fmla="*/ 34 w 41"/>
                <a:gd name="T7" fmla="*/ 8 h 41"/>
                <a:gd name="T8" fmla="*/ 8 w 41"/>
                <a:gd name="T9" fmla="*/ 8 h 41"/>
              </a:gdLst>
              <a:ahLst/>
              <a:cxnLst>
                <a:cxn ang="0">
                  <a:pos x="T0" y="T1"/>
                </a:cxn>
                <a:cxn ang="0">
                  <a:pos x="T2" y="T3"/>
                </a:cxn>
                <a:cxn ang="0">
                  <a:pos x="T4" y="T5"/>
                </a:cxn>
                <a:cxn ang="0">
                  <a:pos x="T6" y="T7"/>
                </a:cxn>
                <a:cxn ang="0">
                  <a:pos x="T8" y="T9"/>
                </a:cxn>
              </a:cxnLst>
              <a:rect l="0" t="0" r="r" b="b"/>
              <a:pathLst>
                <a:path w="41" h="41">
                  <a:moveTo>
                    <a:pt x="8" y="8"/>
                  </a:moveTo>
                  <a:cubicBezTo>
                    <a:pt x="0" y="15"/>
                    <a:pt x="0" y="27"/>
                    <a:pt x="8" y="34"/>
                  </a:cubicBezTo>
                  <a:cubicBezTo>
                    <a:pt x="15" y="41"/>
                    <a:pt x="27" y="41"/>
                    <a:pt x="34" y="34"/>
                  </a:cubicBezTo>
                  <a:cubicBezTo>
                    <a:pt x="41" y="27"/>
                    <a:pt x="41" y="15"/>
                    <a:pt x="34" y="8"/>
                  </a:cubicBezTo>
                  <a:cubicBezTo>
                    <a:pt x="27" y="0"/>
                    <a:pt x="15" y="0"/>
                    <a:pt x="8" y="8"/>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00" name="Freeform 135"/>
            <p:cNvSpPr>
              <a:spLocks/>
            </p:cNvSpPr>
            <p:nvPr/>
          </p:nvSpPr>
          <p:spPr bwMode="auto">
            <a:xfrm rot="5400000" flipH="1" flipV="1">
              <a:off x="10495212" y="4034717"/>
              <a:ext cx="152400"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5"/>
                    <a:pt x="41" y="27"/>
                    <a:pt x="33" y="34"/>
                  </a:cubicBezTo>
                  <a:cubicBezTo>
                    <a:pt x="26" y="41"/>
                    <a:pt x="14" y="41"/>
                    <a:pt x="7" y="34"/>
                  </a:cubicBezTo>
                  <a:cubicBezTo>
                    <a:pt x="0" y="27"/>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grpSp>
        <p:nvGrpSpPr>
          <p:cNvPr id="3" name="组合 2"/>
          <p:cNvGrpSpPr/>
          <p:nvPr/>
        </p:nvGrpSpPr>
        <p:grpSpPr>
          <a:xfrm>
            <a:off x="5063300" y="3493836"/>
            <a:ext cx="4603750" cy="3914776"/>
            <a:chOff x="5063300" y="3493836"/>
            <a:chExt cx="4603750" cy="3914776"/>
          </a:xfrm>
        </p:grpSpPr>
        <p:sp>
          <p:nvSpPr>
            <p:cNvPr id="268" name="Rectangle 5"/>
            <p:cNvSpPr>
              <a:spLocks noChangeArrowheads="1"/>
            </p:cNvSpPr>
            <p:nvPr/>
          </p:nvSpPr>
          <p:spPr bwMode="auto">
            <a:xfrm>
              <a:off x="6468238" y="4417761"/>
              <a:ext cx="60325" cy="15557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9" name="Rectangle 6"/>
            <p:cNvSpPr>
              <a:spLocks noChangeArrowheads="1"/>
            </p:cNvSpPr>
            <p:nvPr/>
          </p:nvSpPr>
          <p:spPr bwMode="auto">
            <a:xfrm>
              <a:off x="6592063" y="4417761"/>
              <a:ext cx="60325" cy="155575"/>
            </a:xfrm>
            <a:prstGeom prst="rect">
              <a:avLst/>
            </a:prstGeom>
            <a:solidFill>
              <a:srgbClr val="CCCCC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0" name="Freeform 7"/>
            <p:cNvSpPr>
              <a:spLocks/>
            </p:cNvSpPr>
            <p:nvPr/>
          </p:nvSpPr>
          <p:spPr bwMode="auto">
            <a:xfrm>
              <a:off x="6528563" y="4417761"/>
              <a:ext cx="0" cy="155575"/>
            </a:xfrm>
            <a:custGeom>
              <a:avLst/>
              <a:gdLst>
                <a:gd name="T0" fmla="*/ 98 h 98"/>
                <a:gd name="T1" fmla="*/ 0 h 98"/>
                <a:gd name="T2" fmla="*/ 98 h 98"/>
              </a:gdLst>
              <a:ahLst/>
              <a:cxnLst>
                <a:cxn ang="0">
                  <a:pos x="0" y="T0"/>
                </a:cxn>
                <a:cxn ang="0">
                  <a:pos x="0" y="T1"/>
                </a:cxn>
                <a:cxn ang="0">
                  <a:pos x="0" y="T2"/>
                </a:cxn>
              </a:cxnLst>
              <a:rect l="0" t="0" r="r" b="b"/>
              <a:pathLst>
                <a:path h="98">
                  <a:moveTo>
                    <a:pt x="0" y="98"/>
                  </a:moveTo>
                  <a:lnTo>
                    <a:pt x="0" y="0"/>
                  </a:lnTo>
                  <a:lnTo>
                    <a:pt x="0" y="9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1" name="Rectangle 8"/>
            <p:cNvSpPr>
              <a:spLocks noChangeArrowheads="1"/>
            </p:cNvSpPr>
            <p:nvPr/>
          </p:nvSpPr>
          <p:spPr bwMode="auto">
            <a:xfrm>
              <a:off x="6468238" y="4417761"/>
              <a:ext cx="60325" cy="15557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2" name="Rectangle 9"/>
            <p:cNvSpPr>
              <a:spLocks noChangeArrowheads="1"/>
            </p:cNvSpPr>
            <p:nvPr/>
          </p:nvSpPr>
          <p:spPr bwMode="auto">
            <a:xfrm>
              <a:off x="6712713" y="4417761"/>
              <a:ext cx="60325" cy="15557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7" name="Freeform 34"/>
            <p:cNvSpPr>
              <a:spLocks/>
            </p:cNvSpPr>
            <p:nvPr/>
          </p:nvSpPr>
          <p:spPr bwMode="auto">
            <a:xfrm>
              <a:off x="6734938" y="4493961"/>
              <a:ext cx="2643188" cy="2914650"/>
            </a:xfrm>
            <a:custGeom>
              <a:avLst/>
              <a:gdLst>
                <a:gd name="T0" fmla="*/ 1665 w 1665"/>
                <a:gd name="T1" fmla="*/ 1836 h 1836"/>
                <a:gd name="T2" fmla="*/ 10 w 1665"/>
                <a:gd name="T3" fmla="*/ 180 h 1836"/>
                <a:gd name="T4" fmla="*/ 10 w 1665"/>
                <a:gd name="T5" fmla="*/ 0 h 1836"/>
                <a:gd name="T6" fmla="*/ 0 w 1665"/>
                <a:gd name="T7" fmla="*/ 0 h 1836"/>
                <a:gd name="T8" fmla="*/ 0 w 1665"/>
                <a:gd name="T9" fmla="*/ 185 h 1836"/>
                <a:gd name="T10" fmla="*/ 1653 w 1665"/>
                <a:gd name="T11" fmla="*/ 1836 h 1836"/>
                <a:gd name="T12" fmla="*/ 1665 w 1665"/>
                <a:gd name="T13" fmla="*/ 1836 h 1836"/>
              </a:gdLst>
              <a:ahLst/>
              <a:cxnLst>
                <a:cxn ang="0">
                  <a:pos x="T0" y="T1"/>
                </a:cxn>
                <a:cxn ang="0">
                  <a:pos x="T2" y="T3"/>
                </a:cxn>
                <a:cxn ang="0">
                  <a:pos x="T4" y="T5"/>
                </a:cxn>
                <a:cxn ang="0">
                  <a:pos x="T6" y="T7"/>
                </a:cxn>
                <a:cxn ang="0">
                  <a:pos x="T8" y="T9"/>
                </a:cxn>
                <a:cxn ang="0">
                  <a:pos x="T10" y="T11"/>
                </a:cxn>
                <a:cxn ang="0">
                  <a:pos x="T12" y="T13"/>
                </a:cxn>
              </a:cxnLst>
              <a:rect l="0" t="0" r="r" b="b"/>
              <a:pathLst>
                <a:path w="1665" h="1836">
                  <a:moveTo>
                    <a:pt x="1665" y="1836"/>
                  </a:moveTo>
                  <a:lnTo>
                    <a:pt x="10" y="180"/>
                  </a:lnTo>
                  <a:lnTo>
                    <a:pt x="10" y="0"/>
                  </a:lnTo>
                  <a:lnTo>
                    <a:pt x="0" y="0"/>
                  </a:lnTo>
                  <a:lnTo>
                    <a:pt x="0" y="185"/>
                  </a:lnTo>
                  <a:lnTo>
                    <a:pt x="1653" y="1836"/>
                  </a:lnTo>
                  <a:lnTo>
                    <a:pt x="1665" y="183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8" name="Freeform 35"/>
            <p:cNvSpPr>
              <a:spLocks/>
            </p:cNvSpPr>
            <p:nvPr/>
          </p:nvSpPr>
          <p:spPr bwMode="auto">
            <a:xfrm>
              <a:off x="6607938" y="4493961"/>
              <a:ext cx="2649538" cy="2914650"/>
            </a:xfrm>
            <a:custGeom>
              <a:avLst/>
              <a:gdLst>
                <a:gd name="T0" fmla="*/ 1669 w 1669"/>
                <a:gd name="T1" fmla="*/ 1836 h 1836"/>
                <a:gd name="T2" fmla="*/ 19 w 1669"/>
                <a:gd name="T3" fmla="*/ 185 h 1836"/>
                <a:gd name="T4" fmla="*/ 19 w 1669"/>
                <a:gd name="T5" fmla="*/ 0 h 1836"/>
                <a:gd name="T6" fmla="*/ 0 w 1669"/>
                <a:gd name="T7" fmla="*/ 0 h 1836"/>
                <a:gd name="T8" fmla="*/ 0 w 1669"/>
                <a:gd name="T9" fmla="*/ 192 h 1836"/>
                <a:gd name="T10" fmla="*/ 1643 w 1669"/>
                <a:gd name="T11" fmla="*/ 1836 h 1836"/>
                <a:gd name="T12" fmla="*/ 1669 w 1669"/>
                <a:gd name="T13" fmla="*/ 1836 h 1836"/>
              </a:gdLst>
              <a:ahLst/>
              <a:cxnLst>
                <a:cxn ang="0">
                  <a:pos x="T0" y="T1"/>
                </a:cxn>
                <a:cxn ang="0">
                  <a:pos x="T2" y="T3"/>
                </a:cxn>
                <a:cxn ang="0">
                  <a:pos x="T4" y="T5"/>
                </a:cxn>
                <a:cxn ang="0">
                  <a:pos x="T6" y="T7"/>
                </a:cxn>
                <a:cxn ang="0">
                  <a:pos x="T8" y="T9"/>
                </a:cxn>
                <a:cxn ang="0">
                  <a:pos x="T10" y="T11"/>
                </a:cxn>
                <a:cxn ang="0">
                  <a:pos x="T12" y="T13"/>
                </a:cxn>
              </a:cxnLst>
              <a:rect l="0" t="0" r="r" b="b"/>
              <a:pathLst>
                <a:path w="1669" h="1836">
                  <a:moveTo>
                    <a:pt x="1669" y="1836"/>
                  </a:moveTo>
                  <a:lnTo>
                    <a:pt x="19" y="185"/>
                  </a:lnTo>
                  <a:lnTo>
                    <a:pt x="19" y="0"/>
                  </a:lnTo>
                  <a:lnTo>
                    <a:pt x="0" y="0"/>
                  </a:lnTo>
                  <a:lnTo>
                    <a:pt x="0" y="192"/>
                  </a:lnTo>
                  <a:lnTo>
                    <a:pt x="1643" y="1836"/>
                  </a:lnTo>
                  <a:lnTo>
                    <a:pt x="1669" y="1836"/>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9" name="Freeform 36"/>
            <p:cNvSpPr>
              <a:spLocks/>
            </p:cNvSpPr>
            <p:nvPr/>
          </p:nvSpPr>
          <p:spPr bwMode="auto">
            <a:xfrm>
              <a:off x="6490463" y="4493961"/>
              <a:ext cx="1128713" cy="1819275"/>
            </a:xfrm>
            <a:custGeom>
              <a:avLst/>
              <a:gdLst>
                <a:gd name="T0" fmla="*/ 711 w 711"/>
                <a:gd name="T1" fmla="*/ 1146 h 1146"/>
                <a:gd name="T2" fmla="*/ 701 w 711"/>
                <a:gd name="T3" fmla="*/ 1146 h 1146"/>
                <a:gd name="T4" fmla="*/ 701 w 711"/>
                <a:gd name="T5" fmla="*/ 898 h 1146"/>
                <a:gd name="T6" fmla="*/ 0 w 711"/>
                <a:gd name="T7" fmla="*/ 196 h 1146"/>
                <a:gd name="T8" fmla="*/ 0 w 711"/>
                <a:gd name="T9" fmla="*/ 0 h 1146"/>
                <a:gd name="T10" fmla="*/ 10 w 711"/>
                <a:gd name="T11" fmla="*/ 0 h 1146"/>
                <a:gd name="T12" fmla="*/ 10 w 711"/>
                <a:gd name="T13" fmla="*/ 194 h 1146"/>
                <a:gd name="T14" fmla="*/ 711 w 711"/>
                <a:gd name="T15" fmla="*/ 893 h 1146"/>
                <a:gd name="T16" fmla="*/ 711 w 711"/>
                <a:gd name="T17" fmla="*/ 1146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1" h="1146">
                  <a:moveTo>
                    <a:pt x="711" y="1146"/>
                  </a:moveTo>
                  <a:lnTo>
                    <a:pt x="701" y="1146"/>
                  </a:lnTo>
                  <a:lnTo>
                    <a:pt x="701" y="898"/>
                  </a:lnTo>
                  <a:lnTo>
                    <a:pt x="0" y="196"/>
                  </a:lnTo>
                  <a:lnTo>
                    <a:pt x="0" y="0"/>
                  </a:lnTo>
                  <a:lnTo>
                    <a:pt x="10" y="0"/>
                  </a:lnTo>
                  <a:lnTo>
                    <a:pt x="10" y="194"/>
                  </a:lnTo>
                  <a:lnTo>
                    <a:pt x="711" y="893"/>
                  </a:lnTo>
                  <a:lnTo>
                    <a:pt x="711" y="114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0" name="Freeform 37"/>
            <p:cNvSpPr>
              <a:spLocks noEditPoints="1"/>
            </p:cNvSpPr>
            <p:nvPr/>
          </p:nvSpPr>
          <p:spPr bwMode="auto">
            <a:xfrm>
              <a:off x="7547738" y="6291011"/>
              <a:ext cx="127000" cy="112713"/>
            </a:xfrm>
            <a:custGeom>
              <a:avLst/>
              <a:gdLst>
                <a:gd name="T0" fmla="*/ 17 w 34"/>
                <a:gd name="T1" fmla="*/ 6 h 30"/>
                <a:gd name="T2" fmla="*/ 23 w 34"/>
                <a:gd name="T3" fmla="*/ 9 h 30"/>
                <a:gd name="T4" fmla="*/ 23 w 34"/>
                <a:gd name="T5" fmla="*/ 21 h 30"/>
                <a:gd name="T6" fmla="*/ 17 w 34"/>
                <a:gd name="T7" fmla="*/ 23 h 30"/>
                <a:gd name="T8" fmla="*/ 11 w 34"/>
                <a:gd name="T9" fmla="*/ 21 h 30"/>
                <a:gd name="T10" fmla="*/ 11 w 34"/>
                <a:gd name="T11" fmla="*/ 9 h 30"/>
                <a:gd name="T12" fmla="*/ 17 w 34"/>
                <a:gd name="T13" fmla="*/ 6 h 30"/>
                <a:gd name="T14" fmla="*/ 17 w 34"/>
                <a:gd name="T15" fmla="*/ 0 h 30"/>
                <a:gd name="T16" fmla="*/ 6 w 34"/>
                <a:gd name="T17" fmla="*/ 4 h 30"/>
                <a:gd name="T18" fmla="*/ 6 w 34"/>
                <a:gd name="T19" fmla="*/ 26 h 30"/>
                <a:gd name="T20" fmla="*/ 17 w 34"/>
                <a:gd name="T21" fmla="*/ 30 h 30"/>
                <a:gd name="T22" fmla="*/ 28 w 34"/>
                <a:gd name="T23" fmla="*/ 26 h 30"/>
                <a:gd name="T24" fmla="*/ 28 w 34"/>
                <a:gd name="T25" fmla="*/ 4 h 30"/>
                <a:gd name="T26" fmla="*/ 17 w 34"/>
                <a:gd name="T27"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 h="30">
                  <a:moveTo>
                    <a:pt x="17" y="6"/>
                  </a:moveTo>
                  <a:cubicBezTo>
                    <a:pt x="19" y="6"/>
                    <a:pt x="21" y="7"/>
                    <a:pt x="23" y="9"/>
                  </a:cubicBezTo>
                  <a:cubicBezTo>
                    <a:pt x="26" y="12"/>
                    <a:pt x="26" y="18"/>
                    <a:pt x="23" y="21"/>
                  </a:cubicBezTo>
                  <a:cubicBezTo>
                    <a:pt x="21" y="23"/>
                    <a:pt x="19" y="23"/>
                    <a:pt x="17" y="23"/>
                  </a:cubicBezTo>
                  <a:cubicBezTo>
                    <a:pt x="15" y="23"/>
                    <a:pt x="13" y="23"/>
                    <a:pt x="11" y="21"/>
                  </a:cubicBezTo>
                  <a:cubicBezTo>
                    <a:pt x="8" y="18"/>
                    <a:pt x="8" y="12"/>
                    <a:pt x="11" y="9"/>
                  </a:cubicBezTo>
                  <a:cubicBezTo>
                    <a:pt x="13" y="7"/>
                    <a:pt x="15" y="6"/>
                    <a:pt x="17" y="6"/>
                  </a:cubicBezTo>
                  <a:close/>
                  <a:moveTo>
                    <a:pt x="17" y="0"/>
                  </a:moveTo>
                  <a:cubicBezTo>
                    <a:pt x="13" y="0"/>
                    <a:pt x="9" y="1"/>
                    <a:pt x="6" y="4"/>
                  </a:cubicBezTo>
                  <a:cubicBezTo>
                    <a:pt x="0" y="10"/>
                    <a:pt x="0" y="20"/>
                    <a:pt x="6" y="26"/>
                  </a:cubicBezTo>
                  <a:cubicBezTo>
                    <a:pt x="9" y="29"/>
                    <a:pt x="13" y="30"/>
                    <a:pt x="17" y="30"/>
                  </a:cubicBezTo>
                  <a:cubicBezTo>
                    <a:pt x="21" y="30"/>
                    <a:pt x="25" y="29"/>
                    <a:pt x="28" y="26"/>
                  </a:cubicBezTo>
                  <a:cubicBezTo>
                    <a:pt x="34" y="20"/>
                    <a:pt x="34" y="10"/>
                    <a:pt x="28" y="4"/>
                  </a:cubicBezTo>
                  <a:cubicBezTo>
                    <a:pt x="25" y="1"/>
                    <a:pt x="21" y="0"/>
                    <a:pt x="17"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1" name="Freeform 38"/>
            <p:cNvSpPr>
              <a:spLocks noEditPoints="1"/>
            </p:cNvSpPr>
            <p:nvPr/>
          </p:nvSpPr>
          <p:spPr bwMode="auto">
            <a:xfrm>
              <a:off x="5723700" y="4406649"/>
              <a:ext cx="128588" cy="112713"/>
            </a:xfrm>
            <a:custGeom>
              <a:avLst/>
              <a:gdLst>
                <a:gd name="T0" fmla="*/ 17 w 34"/>
                <a:gd name="T1" fmla="*/ 6 h 30"/>
                <a:gd name="T2" fmla="*/ 23 w 34"/>
                <a:gd name="T3" fmla="*/ 9 h 30"/>
                <a:gd name="T4" fmla="*/ 23 w 34"/>
                <a:gd name="T5" fmla="*/ 21 h 30"/>
                <a:gd name="T6" fmla="*/ 17 w 34"/>
                <a:gd name="T7" fmla="*/ 23 h 30"/>
                <a:gd name="T8" fmla="*/ 11 w 34"/>
                <a:gd name="T9" fmla="*/ 21 h 30"/>
                <a:gd name="T10" fmla="*/ 11 w 34"/>
                <a:gd name="T11" fmla="*/ 9 h 30"/>
                <a:gd name="T12" fmla="*/ 17 w 34"/>
                <a:gd name="T13" fmla="*/ 6 h 30"/>
                <a:gd name="T14" fmla="*/ 17 w 34"/>
                <a:gd name="T15" fmla="*/ 0 h 30"/>
                <a:gd name="T16" fmla="*/ 6 w 34"/>
                <a:gd name="T17" fmla="*/ 4 h 30"/>
                <a:gd name="T18" fmla="*/ 6 w 34"/>
                <a:gd name="T19" fmla="*/ 26 h 30"/>
                <a:gd name="T20" fmla="*/ 17 w 34"/>
                <a:gd name="T21" fmla="*/ 30 h 30"/>
                <a:gd name="T22" fmla="*/ 28 w 34"/>
                <a:gd name="T23" fmla="*/ 26 h 30"/>
                <a:gd name="T24" fmla="*/ 28 w 34"/>
                <a:gd name="T25" fmla="*/ 4 h 30"/>
                <a:gd name="T26" fmla="*/ 17 w 34"/>
                <a:gd name="T27"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 h="30">
                  <a:moveTo>
                    <a:pt x="17" y="6"/>
                  </a:moveTo>
                  <a:cubicBezTo>
                    <a:pt x="19" y="6"/>
                    <a:pt x="21" y="7"/>
                    <a:pt x="23" y="9"/>
                  </a:cubicBezTo>
                  <a:cubicBezTo>
                    <a:pt x="26" y="12"/>
                    <a:pt x="26" y="18"/>
                    <a:pt x="23" y="21"/>
                  </a:cubicBezTo>
                  <a:cubicBezTo>
                    <a:pt x="21" y="23"/>
                    <a:pt x="19" y="23"/>
                    <a:pt x="17" y="23"/>
                  </a:cubicBezTo>
                  <a:cubicBezTo>
                    <a:pt x="15" y="23"/>
                    <a:pt x="13" y="23"/>
                    <a:pt x="11" y="21"/>
                  </a:cubicBezTo>
                  <a:cubicBezTo>
                    <a:pt x="8" y="18"/>
                    <a:pt x="8" y="12"/>
                    <a:pt x="11" y="9"/>
                  </a:cubicBezTo>
                  <a:cubicBezTo>
                    <a:pt x="13" y="7"/>
                    <a:pt x="15" y="6"/>
                    <a:pt x="17" y="6"/>
                  </a:cubicBezTo>
                  <a:close/>
                  <a:moveTo>
                    <a:pt x="17" y="0"/>
                  </a:moveTo>
                  <a:cubicBezTo>
                    <a:pt x="13" y="0"/>
                    <a:pt x="9" y="1"/>
                    <a:pt x="6" y="4"/>
                  </a:cubicBezTo>
                  <a:cubicBezTo>
                    <a:pt x="0" y="10"/>
                    <a:pt x="0" y="20"/>
                    <a:pt x="6" y="26"/>
                  </a:cubicBezTo>
                  <a:cubicBezTo>
                    <a:pt x="9" y="29"/>
                    <a:pt x="13" y="30"/>
                    <a:pt x="17" y="30"/>
                  </a:cubicBezTo>
                  <a:cubicBezTo>
                    <a:pt x="21" y="30"/>
                    <a:pt x="25" y="29"/>
                    <a:pt x="28" y="26"/>
                  </a:cubicBezTo>
                  <a:cubicBezTo>
                    <a:pt x="34" y="20"/>
                    <a:pt x="34" y="10"/>
                    <a:pt x="28" y="4"/>
                  </a:cubicBezTo>
                  <a:cubicBezTo>
                    <a:pt x="25" y="1"/>
                    <a:pt x="21" y="0"/>
                    <a:pt x="17"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2" name="Freeform 39"/>
            <p:cNvSpPr>
              <a:spLocks noEditPoints="1"/>
            </p:cNvSpPr>
            <p:nvPr/>
          </p:nvSpPr>
          <p:spPr bwMode="auto">
            <a:xfrm>
              <a:off x="6434900" y="3560511"/>
              <a:ext cx="127000" cy="117475"/>
            </a:xfrm>
            <a:custGeom>
              <a:avLst/>
              <a:gdLst>
                <a:gd name="T0" fmla="*/ 17 w 34"/>
                <a:gd name="T1" fmla="*/ 7 h 31"/>
                <a:gd name="T2" fmla="*/ 23 w 34"/>
                <a:gd name="T3" fmla="*/ 9 h 31"/>
                <a:gd name="T4" fmla="*/ 23 w 34"/>
                <a:gd name="T5" fmla="*/ 21 h 31"/>
                <a:gd name="T6" fmla="*/ 17 w 34"/>
                <a:gd name="T7" fmla="*/ 24 h 31"/>
                <a:gd name="T8" fmla="*/ 11 w 34"/>
                <a:gd name="T9" fmla="*/ 21 h 31"/>
                <a:gd name="T10" fmla="*/ 11 w 34"/>
                <a:gd name="T11" fmla="*/ 9 h 31"/>
                <a:gd name="T12" fmla="*/ 17 w 34"/>
                <a:gd name="T13" fmla="*/ 7 h 31"/>
                <a:gd name="T14" fmla="*/ 17 w 34"/>
                <a:gd name="T15" fmla="*/ 0 h 31"/>
                <a:gd name="T16" fmla="*/ 6 w 34"/>
                <a:gd name="T17" fmla="*/ 5 h 31"/>
                <a:gd name="T18" fmla="*/ 6 w 34"/>
                <a:gd name="T19" fmla="*/ 26 h 31"/>
                <a:gd name="T20" fmla="*/ 17 w 34"/>
                <a:gd name="T21" fmla="*/ 31 h 31"/>
                <a:gd name="T22" fmla="*/ 28 w 34"/>
                <a:gd name="T23" fmla="*/ 26 h 31"/>
                <a:gd name="T24" fmla="*/ 28 w 34"/>
                <a:gd name="T25" fmla="*/ 5 h 31"/>
                <a:gd name="T26" fmla="*/ 17 w 34"/>
                <a:gd name="T27"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 h="31">
                  <a:moveTo>
                    <a:pt x="17" y="7"/>
                  </a:moveTo>
                  <a:cubicBezTo>
                    <a:pt x="19" y="7"/>
                    <a:pt x="22" y="8"/>
                    <a:pt x="23" y="9"/>
                  </a:cubicBezTo>
                  <a:cubicBezTo>
                    <a:pt x="27" y="13"/>
                    <a:pt x="27" y="18"/>
                    <a:pt x="23" y="21"/>
                  </a:cubicBezTo>
                  <a:cubicBezTo>
                    <a:pt x="22" y="23"/>
                    <a:pt x="19" y="24"/>
                    <a:pt x="17" y="24"/>
                  </a:cubicBezTo>
                  <a:cubicBezTo>
                    <a:pt x="15" y="24"/>
                    <a:pt x="13" y="23"/>
                    <a:pt x="11" y="21"/>
                  </a:cubicBezTo>
                  <a:cubicBezTo>
                    <a:pt x="8" y="18"/>
                    <a:pt x="8" y="13"/>
                    <a:pt x="11" y="9"/>
                  </a:cubicBezTo>
                  <a:cubicBezTo>
                    <a:pt x="13" y="8"/>
                    <a:pt x="15" y="7"/>
                    <a:pt x="17" y="7"/>
                  </a:cubicBezTo>
                  <a:close/>
                  <a:moveTo>
                    <a:pt x="17" y="0"/>
                  </a:moveTo>
                  <a:cubicBezTo>
                    <a:pt x="13" y="0"/>
                    <a:pt x="9" y="2"/>
                    <a:pt x="6" y="5"/>
                  </a:cubicBezTo>
                  <a:cubicBezTo>
                    <a:pt x="0" y="11"/>
                    <a:pt x="0" y="20"/>
                    <a:pt x="6" y="26"/>
                  </a:cubicBezTo>
                  <a:cubicBezTo>
                    <a:pt x="9" y="29"/>
                    <a:pt x="13" y="31"/>
                    <a:pt x="17" y="31"/>
                  </a:cubicBezTo>
                  <a:cubicBezTo>
                    <a:pt x="21" y="31"/>
                    <a:pt x="25" y="29"/>
                    <a:pt x="28" y="26"/>
                  </a:cubicBezTo>
                  <a:cubicBezTo>
                    <a:pt x="34" y="20"/>
                    <a:pt x="34" y="11"/>
                    <a:pt x="28" y="5"/>
                  </a:cubicBezTo>
                  <a:cubicBezTo>
                    <a:pt x="25" y="2"/>
                    <a:pt x="21" y="0"/>
                    <a:pt x="17" y="0"/>
                  </a:cubicBez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3" name="Freeform 40"/>
            <p:cNvSpPr>
              <a:spLocks/>
            </p:cNvSpPr>
            <p:nvPr/>
          </p:nvSpPr>
          <p:spPr bwMode="auto">
            <a:xfrm>
              <a:off x="6531738" y="3609724"/>
              <a:ext cx="2992438" cy="3798888"/>
            </a:xfrm>
            <a:custGeom>
              <a:avLst/>
              <a:gdLst>
                <a:gd name="T0" fmla="*/ 85 w 796"/>
                <a:gd name="T1" fmla="*/ 34 h 1010"/>
                <a:gd name="T2" fmla="*/ 85 w 796"/>
                <a:gd name="T3" fmla="*/ 304 h 1010"/>
                <a:gd name="T4" fmla="*/ 85 w 796"/>
                <a:gd name="T5" fmla="*/ 306 h 1010"/>
                <a:gd name="T6" fmla="*/ 790 w 796"/>
                <a:gd name="T7" fmla="*/ 1010 h 1010"/>
                <a:gd name="T8" fmla="*/ 796 w 796"/>
                <a:gd name="T9" fmla="*/ 1010 h 1010"/>
                <a:gd name="T10" fmla="*/ 89 w 796"/>
                <a:gd name="T11" fmla="*/ 304 h 1010"/>
                <a:gd name="T12" fmla="*/ 89 w 796"/>
                <a:gd name="T13" fmla="*/ 33 h 1010"/>
                <a:gd name="T14" fmla="*/ 88 w 796"/>
                <a:gd name="T15" fmla="*/ 32 h 1010"/>
                <a:gd name="T16" fmla="*/ 57 w 796"/>
                <a:gd name="T17" fmla="*/ 1 h 1010"/>
                <a:gd name="T18" fmla="*/ 56 w 796"/>
                <a:gd name="T19" fmla="*/ 0 h 1010"/>
                <a:gd name="T20" fmla="*/ 0 w 796"/>
                <a:gd name="T21" fmla="*/ 0 h 1010"/>
                <a:gd name="T22" fmla="*/ 0 w 796"/>
                <a:gd name="T23" fmla="*/ 4 h 1010"/>
                <a:gd name="T24" fmla="*/ 55 w 796"/>
                <a:gd name="T25" fmla="*/ 4 h 1010"/>
                <a:gd name="T26" fmla="*/ 85 w 796"/>
                <a:gd name="T27" fmla="*/ 34 h 10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96" h="1010">
                  <a:moveTo>
                    <a:pt x="85" y="34"/>
                  </a:moveTo>
                  <a:cubicBezTo>
                    <a:pt x="85" y="304"/>
                    <a:pt x="85" y="304"/>
                    <a:pt x="85" y="304"/>
                  </a:cubicBezTo>
                  <a:cubicBezTo>
                    <a:pt x="85" y="305"/>
                    <a:pt x="85" y="305"/>
                    <a:pt x="85" y="306"/>
                  </a:cubicBezTo>
                  <a:cubicBezTo>
                    <a:pt x="790" y="1010"/>
                    <a:pt x="790" y="1010"/>
                    <a:pt x="790" y="1010"/>
                  </a:cubicBezTo>
                  <a:cubicBezTo>
                    <a:pt x="796" y="1010"/>
                    <a:pt x="796" y="1010"/>
                    <a:pt x="796" y="1010"/>
                  </a:cubicBezTo>
                  <a:cubicBezTo>
                    <a:pt x="89" y="304"/>
                    <a:pt x="89" y="304"/>
                    <a:pt x="89" y="304"/>
                  </a:cubicBezTo>
                  <a:cubicBezTo>
                    <a:pt x="89" y="33"/>
                    <a:pt x="89" y="33"/>
                    <a:pt x="89" y="33"/>
                  </a:cubicBezTo>
                  <a:cubicBezTo>
                    <a:pt x="89" y="33"/>
                    <a:pt x="89" y="32"/>
                    <a:pt x="88" y="32"/>
                  </a:cubicBezTo>
                  <a:cubicBezTo>
                    <a:pt x="57" y="1"/>
                    <a:pt x="57" y="1"/>
                    <a:pt x="57" y="1"/>
                  </a:cubicBezTo>
                  <a:cubicBezTo>
                    <a:pt x="57" y="1"/>
                    <a:pt x="57" y="0"/>
                    <a:pt x="56" y="0"/>
                  </a:cubicBezTo>
                  <a:cubicBezTo>
                    <a:pt x="0" y="0"/>
                    <a:pt x="0" y="0"/>
                    <a:pt x="0" y="0"/>
                  </a:cubicBezTo>
                  <a:cubicBezTo>
                    <a:pt x="0" y="4"/>
                    <a:pt x="0" y="4"/>
                    <a:pt x="0" y="4"/>
                  </a:cubicBezTo>
                  <a:cubicBezTo>
                    <a:pt x="55" y="4"/>
                    <a:pt x="55" y="4"/>
                    <a:pt x="55" y="4"/>
                  </a:cubicBezTo>
                  <a:lnTo>
                    <a:pt x="85" y="34"/>
                  </a:ln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4" name="Freeform 41"/>
            <p:cNvSpPr>
              <a:spLocks/>
            </p:cNvSpPr>
            <p:nvPr/>
          </p:nvSpPr>
          <p:spPr bwMode="auto">
            <a:xfrm>
              <a:off x="5063300" y="3493836"/>
              <a:ext cx="4603750" cy="3914775"/>
            </a:xfrm>
            <a:custGeom>
              <a:avLst/>
              <a:gdLst>
                <a:gd name="T0" fmla="*/ 60 w 1225"/>
                <a:gd name="T1" fmla="*/ 260 h 1041"/>
                <a:gd name="T2" fmla="*/ 63 w 1225"/>
                <a:gd name="T3" fmla="*/ 261 h 1041"/>
                <a:gd name="T4" fmla="*/ 181 w 1225"/>
                <a:gd name="T5" fmla="*/ 261 h 1041"/>
                <a:gd name="T6" fmla="*/ 181 w 1225"/>
                <a:gd name="T7" fmla="*/ 255 h 1041"/>
                <a:gd name="T8" fmla="*/ 64 w 1225"/>
                <a:gd name="T9" fmla="*/ 255 h 1041"/>
                <a:gd name="T10" fmla="*/ 6 w 1225"/>
                <a:gd name="T11" fmla="*/ 197 h 1041"/>
                <a:gd name="T12" fmla="*/ 6 w 1225"/>
                <a:gd name="T13" fmla="*/ 70 h 1041"/>
                <a:gd name="T14" fmla="*/ 46 w 1225"/>
                <a:gd name="T15" fmla="*/ 31 h 1041"/>
                <a:gd name="T16" fmla="*/ 344 w 1225"/>
                <a:gd name="T17" fmla="*/ 31 h 1041"/>
                <a:gd name="T18" fmla="*/ 346 w 1225"/>
                <a:gd name="T19" fmla="*/ 30 h 1041"/>
                <a:gd name="T20" fmla="*/ 369 w 1225"/>
                <a:gd name="T21" fmla="*/ 7 h 1041"/>
                <a:gd name="T22" fmla="*/ 446 w 1225"/>
                <a:gd name="T23" fmla="*/ 7 h 1041"/>
                <a:gd name="T24" fmla="*/ 504 w 1225"/>
                <a:gd name="T25" fmla="*/ 65 h 1041"/>
                <a:gd name="T26" fmla="*/ 504 w 1225"/>
                <a:gd name="T27" fmla="*/ 328 h 1041"/>
                <a:gd name="T28" fmla="*/ 505 w 1225"/>
                <a:gd name="T29" fmla="*/ 331 h 1041"/>
                <a:gd name="T30" fmla="*/ 1215 w 1225"/>
                <a:gd name="T31" fmla="*/ 1041 h 1041"/>
                <a:gd name="T32" fmla="*/ 1225 w 1225"/>
                <a:gd name="T33" fmla="*/ 1041 h 1041"/>
                <a:gd name="T34" fmla="*/ 511 w 1225"/>
                <a:gd name="T35" fmla="*/ 327 h 1041"/>
                <a:gd name="T36" fmla="*/ 511 w 1225"/>
                <a:gd name="T37" fmla="*/ 64 h 1041"/>
                <a:gd name="T38" fmla="*/ 510 w 1225"/>
                <a:gd name="T39" fmla="*/ 61 h 1041"/>
                <a:gd name="T40" fmla="*/ 449 w 1225"/>
                <a:gd name="T41" fmla="*/ 1 h 1041"/>
                <a:gd name="T42" fmla="*/ 447 w 1225"/>
                <a:gd name="T43" fmla="*/ 0 h 1041"/>
                <a:gd name="T44" fmla="*/ 368 w 1225"/>
                <a:gd name="T45" fmla="*/ 0 h 1041"/>
                <a:gd name="T46" fmla="*/ 366 w 1225"/>
                <a:gd name="T47" fmla="*/ 1 h 1041"/>
                <a:gd name="T48" fmla="*/ 342 w 1225"/>
                <a:gd name="T49" fmla="*/ 24 h 1041"/>
                <a:gd name="T50" fmla="*/ 44 w 1225"/>
                <a:gd name="T51" fmla="*/ 24 h 1041"/>
                <a:gd name="T52" fmla="*/ 42 w 1225"/>
                <a:gd name="T53" fmla="*/ 25 h 1041"/>
                <a:gd name="T54" fmla="*/ 1 w 1225"/>
                <a:gd name="T55" fmla="*/ 67 h 1041"/>
                <a:gd name="T56" fmla="*/ 0 w 1225"/>
                <a:gd name="T57" fmla="*/ 69 h 1041"/>
                <a:gd name="T58" fmla="*/ 0 w 1225"/>
                <a:gd name="T59" fmla="*/ 198 h 1041"/>
                <a:gd name="T60" fmla="*/ 1 w 1225"/>
                <a:gd name="T61" fmla="*/ 201 h 1041"/>
                <a:gd name="T62" fmla="*/ 60 w 1225"/>
                <a:gd name="T63" fmla="*/ 260 h 10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25" h="1041">
                  <a:moveTo>
                    <a:pt x="60" y="260"/>
                  </a:moveTo>
                  <a:cubicBezTo>
                    <a:pt x="61" y="261"/>
                    <a:pt x="62" y="261"/>
                    <a:pt x="63" y="261"/>
                  </a:cubicBezTo>
                  <a:cubicBezTo>
                    <a:pt x="181" y="261"/>
                    <a:pt x="181" y="261"/>
                    <a:pt x="181" y="261"/>
                  </a:cubicBezTo>
                  <a:cubicBezTo>
                    <a:pt x="181" y="255"/>
                    <a:pt x="181" y="255"/>
                    <a:pt x="181" y="255"/>
                  </a:cubicBezTo>
                  <a:cubicBezTo>
                    <a:pt x="64" y="255"/>
                    <a:pt x="64" y="255"/>
                    <a:pt x="64" y="255"/>
                  </a:cubicBezTo>
                  <a:cubicBezTo>
                    <a:pt x="6" y="197"/>
                    <a:pt x="6" y="197"/>
                    <a:pt x="6" y="197"/>
                  </a:cubicBezTo>
                  <a:cubicBezTo>
                    <a:pt x="6" y="70"/>
                    <a:pt x="6" y="70"/>
                    <a:pt x="6" y="70"/>
                  </a:cubicBezTo>
                  <a:cubicBezTo>
                    <a:pt x="46" y="31"/>
                    <a:pt x="46" y="31"/>
                    <a:pt x="46" y="31"/>
                  </a:cubicBezTo>
                  <a:cubicBezTo>
                    <a:pt x="344" y="31"/>
                    <a:pt x="344" y="31"/>
                    <a:pt x="344" y="31"/>
                  </a:cubicBezTo>
                  <a:cubicBezTo>
                    <a:pt x="345" y="31"/>
                    <a:pt x="346" y="31"/>
                    <a:pt x="346" y="30"/>
                  </a:cubicBezTo>
                  <a:cubicBezTo>
                    <a:pt x="369" y="7"/>
                    <a:pt x="369" y="7"/>
                    <a:pt x="369" y="7"/>
                  </a:cubicBezTo>
                  <a:cubicBezTo>
                    <a:pt x="446" y="7"/>
                    <a:pt x="446" y="7"/>
                    <a:pt x="446" y="7"/>
                  </a:cubicBezTo>
                  <a:cubicBezTo>
                    <a:pt x="504" y="65"/>
                    <a:pt x="504" y="65"/>
                    <a:pt x="504" y="65"/>
                  </a:cubicBezTo>
                  <a:cubicBezTo>
                    <a:pt x="504" y="328"/>
                    <a:pt x="504" y="328"/>
                    <a:pt x="504" y="328"/>
                  </a:cubicBezTo>
                  <a:cubicBezTo>
                    <a:pt x="504" y="329"/>
                    <a:pt x="504" y="330"/>
                    <a:pt x="505" y="331"/>
                  </a:cubicBezTo>
                  <a:cubicBezTo>
                    <a:pt x="1215" y="1041"/>
                    <a:pt x="1215" y="1041"/>
                    <a:pt x="1215" y="1041"/>
                  </a:cubicBezTo>
                  <a:cubicBezTo>
                    <a:pt x="1225" y="1041"/>
                    <a:pt x="1225" y="1041"/>
                    <a:pt x="1225" y="1041"/>
                  </a:cubicBezTo>
                  <a:cubicBezTo>
                    <a:pt x="511" y="327"/>
                    <a:pt x="511" y="327"/>
                    <a:pt x="511" y="327"/>
                  </a:cubicBezTo>
                  <a:cubicBezTo>
                    <a:pt x="511" y="64"/>
                    <a:pt x="511" y="64"/>
                    <a:pt x="511" y="64"/>
                  </a:cubicBezTo>
                  <a:cubicBezTo>
                    <a:pt x="511" y="63"/>
                    <a:pt x="510" y="62"/>
                    <a:pt x="510" y="61"/>
                  </a:cubicBezTo>
                  <a:cubicBezTo>
                    <a:pt x="449" y="1"/>
                    <a:pt x="449" y="1"/>
                    <a:pt x="449" y="1"/>
                  </a:cubicBezTo>
                  <a:cubicBezTo>
                    <a:pt x="449" y="0"/>
                    <a:pt x="448" y="0"/>
                    <a:pt x="447" y="0"/>
                  </a:cubicBezTo>
                  <a:cubicBezTo>
                    <a:pt x="368" y="0"/>
                    <a:pt x="368" y="0"/>
                    <a:pt x="368" y="0"/>
                  </a:cubicBezTo>
                  <a:cubicBezTo>
                    <a:pt x="367" y="0"/>
                    <a:pt x="366" y="0"/>
                    <a:pt x="366" y="1"/>
                  </a:cubicBezTo>
                  <a:cubicBezTo>
                    <a:pt x="342" y="24"/>
                    <a:pt x="342" y="24"/>
                    <a:pt x="342" y="24"/>
                  </a:cubicBezTo>
                  <a:cubicBezTo>
                    <a:pt x="44" y="24"/>
                    <a:pt x="44" y="24"/>
                    <a:pt x="44" y="24"/>
                  </a:cubicBezTo>
                  <a:cubicBezTo>
                    <a:pt x="43" y="24"/>
                    <a:pt x="43" y="25"/>
                    <a:pt x="42" y="25"/>
                  </a:cubicBezTo>
                  <a:cubicBezTo>
                    <a:pt x="1" y="67"/>
                    <a:pt x="1" y="67"/>
                    <a:pt x="1" y="67"/>
                  </a:cubicBezTo>
                  <a:cubicBezTo>
                    <a:pt x="0" y="67"/>
                    <a:pt x="0" y="68"/>
                    <a:pt x="0" y="69"/>
                  </a:cubicBezTo>
                  <a:cubicBezTo>
                    <a:pt x="0" y="198"/>
                    <a:pt x="0" y="198"/>
                    <a:pt x="0" y="198"/>
                  </a:cubicBezTo>
                  <a:cubicBezTo>
                    <a:pt x="0" y="199"/>
                    <a:pt x="0" y="200"/>
                    <a:pt x="1" y="201"/>
                  </a:cubicBezTo>
                  <a:lnTo>
                    <a:pt x="60" y="2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Tree>
    <p:extLst>
      <p:ext uri="{BB962C8B-B14F-4D97-AF65-F5344CB8AC3E}">
        <p14:creationId xmlns:p14="http://schemas.microsoft.com/office/powerpoint/2010/main" val="568202272"/>
      </p:ext>
    </p:extLst>
  </p:cSld>
  <p:clrMapOvr>
    <a:masterClrMapping/>
  </p:clrMapOvr>
  <mc:AlternateContent xmlns:mc="http://schemas.openxmlformats.org/markup-compatibility/2006" xmlns:p14="http://schemas.microsoft.com/office/powerpoint/2010/main">
    <mc:Choice Requires="p14">
      <p:transition spd="slow" p14:dur="1200" advClick="0" advTm="2000">
        <p14:prism/>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66"/>
                                        </p:tgtEl>
                                        <p:attrNameLst>
                                          <p:attrName>style.visibility</p:attrName>
                                        </p:attrNameLst>
                                      </p:cBhvr>
                                      <p:to>
                                        <p:strVal val="visible"/>
                                      </p:to>
                                    </p:set>
                                    <p:anim calcmode="lin" valueType="num">
                                      <p:cBhvr additive="base">
                                        <p:cTn id="7" dur="500" fill="hold"/>
                                        <p:tgtEl>
                                          <p:spTgt spid="266"/>
                                        </p:tgtEl>
                                        <p:attrNameLst>
                                          <p:attrName>ppt_x</p:attrName>
                                        </p:attrNameLst>
                                      </p:cBhvr>
                                      <p:tavLst>
                                        <p:tav tm="0">
                                          <p:val>
                                            <p:strVal val="0-#ppt_w/2"/>
                                          </p:val>
                                        </p:tav>
                                        <p:tav tm="100000">
                                          <p:val>
                                            <p:strVal val="#ppt_x"/>
                                          </p:val>
                                        </p:tav>
                                      </p:tavLst>
                                    </p:anim>
                                    <p:anim calcmode="lin" valueType="num">
                                      <p:cBhvr additive="base">
                                        <p:cTn id="8" dur="500" fill="hold"/>
                                        <p:tgtEl>
                                          <p:spTgt spid="266"/>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1+#ppt_w/2"/>
                                          </p:val>
                                        </p:tav>
                                        <p:tav tm="100000">
                                          <p:val>
                                            <p:strVal val="#ppt_x"/>
                                          </p:val>
                                        </p:tav>
                                      </p:tavLst>
                                    </p:anim>
                                    <p:anim calcmode="lin" valueType="num">
                                      <p:cBhvr additive="base">
                                        <p:cTn id="12" dur="500" fill="hold"/>
                                        <p:tgtEl>
                                          <p:spTgt spid="2"/>
                                        </p:tgtEl>
                                        <p:attrNameLst>
                                          <p:attrName>ppt_y</p:attrName>
                                        </p:attrNameLst>
                                      </p:cBhvr>
                                      <p:tavLst>
                                        <p:tav tm="0">
                                          <p:val>
                                            <p:strVal val="#ppt_y"/>
                                          </p:val>
                                        </p:tav>
                                        <p:tav tm="100000">
                                          <p:val>
                                            <p:strVal val="#ppt_y"/>
                                          </p:val>
                                        </p:tav>
                                      </p:tavLst>
                                    </p:anim>
                                  </p:childTnLst>
                                </p:cTn>
                              </p:par>
                              <p:par>
                                <p:cTn id="13" presetID="6" presetClass="entr" presetSubtype="16" fill="hold" nodeType="withEffect">
                                  <p:stCondLst>
                                    <p:cond delay="500"/>
                                  </p:stCondLst>
                                  <p:childTnLst>
                                    <p:set>
                                      <p:cBhvr>
                                        <p:cTn id="14" dur="1" fill="hold">
                                          <p:stCondLst>
                                            <p:cond delay="0"/>
                                          </p:stCondLst>
                                        </p:cTn>
                                        <p:tgtEl>
                                          <p:spTgt spid="535"/>
                                        </p:tgtEl>
                                        <p:attrNameLst>
                                          <p:attrName>style.visibility</p:attrName>
                                        </p:attrNameLst>
                                      </p:cBhvr>
                                      <p:to>
                                        <p:strVal val="visible"/>
                                      </p:to>
                                    </p:set>
                                    <p:animEffect transition="in" filter="circle(in)">
                                      <p:cBhvr>
                                        <p:cTn id="15" dur="500"/>
                                        <p:tgtEl>
                                          <p:spTgt spid="535"/>
                                        </p:tgtEl>
                                      </p:cBhvr>
                                    </p:animEffect>
                                  </p:childTnLst>
                                </p:cTn>
                              </p:par>
                              <p:par>
                                <p:cTn id="16" presetID="6" presetClass="entr" presetSubtype="16" fill="hold" nodeType="withEffect">
                                  <p:stCondLst>
                                    <p:cond delay="500"/>
                                  </p:stCondLst>
                                  <p:childTnLst>
                                    <p:set>
                                      <p:cBhvr>
                                        <p:cTn id="17" dur="1" fill="hold">
                                          <p:stCondLst>
                                            <p:cond delay="0"/>
                                          </p:stCondLst>
                                        </p:cTn>
                                        <p:tgtEl>
                                          <p:spTgt spid="536"/>
                                        </p:tgtEl>
                                        <p:attrNameLst>
                                          <p:attrName>style.visibility</p:attrName>
                                        </p:attrNameLst>
                                      </p:cBhvr>
                                      <p:to>
                                        <p:strVal val="visible"/>
                                      </p:to>
                                    </p:set>
                                    <p:animEffect transition="in" filter="circle(in)">
                                      <p:cBhvr>
                                        <p:cTn id="18" dur="500"/>
                                        <p:tgtEl>
                                          <p:spTgt spid="536"/>
                                        </p:tgtEl>
                                      </p:cBhvr>
                                    </p:animEffect>
                                  </p:childTnLst>
                                </p:cTn>
                              </p:par>
                              <p:par>
                                <p:cTn id="19" presetID="35" presetClass="path" presetSubtype="0" accel="50000" decel="50000" fill="hold" nodeType="withEffect">
                                  <p:stCondLst>
                                    <p:cond delay="1000"/>
                                  </p:stCondLst>
                                  <p:childTnLst>
                                    <p:animMotion origin="layout" path="M -3.95833E-6 4.81481E-6 L -0.11653 4.81481E-6 " pathEditMode="relative" rAng="0" ptsTypes="AA">
                                      <p:cBhvr>
                                        <p:cTn id="20" dur="500" fill="hold"/>
                                        <p:tgtEl>
                                          <p:spTgt spid="535"/>
                                        </p:tgtEl>
                                        <p:attrNameLst>
                                          <p:attrName>ppt_x</p:attrName>
                                          <p:attrName>ppt_y</p:attrName>
                                        </p:attrNameLst>
                                      </p:cBhvr>
                                      <p:rCtr x="-5833" y="0"/>
                                    </p:animMotion>
                                  </p:childTnLst>
                                </p:cTn>
                              </p:par>
                              <p:par>
                                <p:cTn id="21" presetID="63" presetClass="path" presetSubtype="0" accel="50000" decel="50000" fill="hold" nodeType="withEffect">
                                  <p:stCondLst>
                                    <p:cond delay="1000"/>
                                  </p:stCondLst>
                                  <p:childTnLst>
                                    <p:animMotion origin="layout" path="M 4.16667E-6 4.81481E-6 L 0.11054 4.81481E-6 " pathEditMode="relative" rAng="0" ptsTypes="AA">
                                      <p:cBhvr>
                                        <p:cTn id="22" dur="500" fill="hold"/>
                                        <p:tgtEl>
                                          <p:spTgt spid="536"/>
                                        </p:tgtEl>
                                        <p:attrNameLst>
                                          <p:attrName>ppt_x</p:attrName>
                                          <p:attrName>ppt_y</p:attrName>
                                        </p:attrNameLst>
                                      </p:cBhvr>
                                      <p:rCtr x="5521" y="0"/>
                                    </p:animMotion>
                                  </p:childTnLst>
                                </p:cTn>
                              </p:par>
                              <p:par>
                                <p:cTn id="23" presetID="16" presetClass="entr" presetSubtype="37" fill="hold" grpId="0" nodeType="withEffect">
                                  <p:stCondLst>
                                    <p:cond delay="1250"/>
                                  </p:stCondLst>
                                  <p:childTnLst>
                                    <p:set>
                                      <p:cBhvr>
                                        <p:cTn id="24" dur="1" fill="hold">
                                          <p:stCondLst>
                                            <p:cond delay="0"/>
                                          </p:stCondLst>
                                        </p:cTn>
                                        <p:tgtEl>
                                          <p:spTgt spid="15"/>
                                        </p:tgtEl>
                                        <p:attrNameLst>
                                          <p:attrName>style.visibility</p:attrName>
                                        </p:attrNameLst>
                                      </p:cBhvr>
                                      <p:to>
                                        <p:strVal val="visible"/>
                                      </p:to>
                                    </p:set>
                                    <p:animEffect transition="in" filter="barn(outVertical)">
                                      <p:cBhvr>
                                        <p:cTn id="25" dur="250"/>
                                        <p:tgtEl>
                                          <p:spTgt spid="15"/>
                                        </p:tgtEl>
                                      </p:cBhvr>
                                    </p:animEffect>
                                  </p:childTnLst>
                                </p:cTn>
                              </p:par>
                              <p:par>
                                <p:cTn id="26" presetID="1" presetClass="entr" presetSubtype="0" fill="hold" grpId="0" nodeType="withEffect">
                                  <p:stCondLst>
                                    <p:cond delay="1750"/>
                                  </p:stCondLst>
                                  <p:iterate type="lt">
                                    <p:tmAbs val="250"/>
                                  </p:iterate>
                                  <p:childTnLst>
                                    <p:set>
                                      <p:cBhvr>
                                        <p:cTn id="27" dur="1" fill="hold">
                                          <p:stCondLst>
                                            <p:cond delay="0"/>
                                          </p:stCondLst>
                                        </p:cTn>
                                        <p:tgtEl>
                                          <p:spTgt spid="538"/>
                                        </p:tgtEl>
                                        <p:attrNameLst>
                                          <p:attrName>style.visibility</p:attrName>
                                        </p:attrNameLst>
                                      </p:cBhvr>
                                      <p:to>
                                        <p:strVal val="visible"/>
                                      </p:to>
                                    </p:set>
                                  </p:childTnLst>
                                </p:cTn>
                              </p:par>
                              <p:par>
                                <p:cTn id="28" presetID="22" presetClass="entr" presetSubtype="8" fill="hold" nodeType="withEffect">
                                  <p:stCondLst>
                                    <p:cond delay="3250"/>
                                  </p:stCondLst>
                                  <p:childTnLst>
                                    <p:set>
                                      <p:cBhvr>
                                        <p:cTn id="29" dur="1" fill="hold">
                                          <p:stCondLst>
                                            <p:cond delay="0"/>
                                          </p:stCondLst>
                                        </p:cTn>
                                        <p:tgtEl>
                                          <p:spTgt spid="3"/>
                                        </p:tgtEl>
                                        <p:attrNameLst>
                                          <p:attrName>style.visibility</p:attrName>
                                        </p:attrNameLst>
                                      </p:cBhvr>
                                      <p:to>
                                        <p:strVal val="visible"/>
                                      </p:to>
                                    </p:set>
                                    <p:animEffect transition="in" filter="wipe(left)">
                                      <p:cBhvr>
                                        <p:cTn id="30" dur="3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53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9" name="组合 278"/>
          <p:cNvGrpSpPr/>
          <p:nvPr/>
        </p:nvGrpSpPr>
        <p:grpSpPr>
          <a:xfrm>
            <a:off x="-22274" y="316285"/>
            <a:ext cx="3395006" cy="641065"/>
            <a:chOff x="-22274" y="316285"/>
            <a:chExt cx="3395006" cy="641065"/>
          </a:xfrm>
        </p:grpSpPr>
        <p:grpSp>
          <p:nvGrpSpPr>
            <p:cNvPr id="278" name="组合 277"/>
            <p:cNvGrpSpPr/>
            <p:nvPr/>
          </p:nvGrpSpPr>
          <p:grpSpPr>
            <a:xfrm>
              <a:off x="-22274" y="526055"/>
              <a:ext cx="2726545" cy="431295"/>
              <a:chOff x="-22274" y="526055"/>
              <a:chExt cx="2726545" cy="431295"/>
            </a:xfrm>
          </p:grpSpPr>
          <p:sp>
            <p:nvSpPr>
              <p:cNvPr id="266" name="任意多边形 265"/>
              <p:cNvSpPr/>
              <p:nvPr/>
            </p:nvSpPr>
            <p:spPr>
              <a:xfrm>
                <a:off x="-22274" y="663087"/>
                <a:ext cx="2621280" cy="243840"/>
              </a:xfrm>
              <a:custGeom>
                <a:avLst/>
                <a:gdLst>
                  <a:gd name="connsiteX0" fmla="*/ 0 w 2621280"/>
                  <a:gd name="connsiteY0" fmla="*/ 0 h 243840"/>
                  <a:gd name="connsiteX1" fmla="*/ 937260 w 2621280"/>
                  <a:gd name="connsiteY1" fmla="*/ 0 h 243840"/>
                  <a:gd name="connsiteX2" fmla="*/ 1181100 w 2621280"/>
                  <a:gd name="connsiteY2" fmla="*/ 243840 h 243840"/>
                  <a:gd name="connsiteX3" fmla="*/ 2621280 w 2621280"/>
                  <a:gd name="connsiteY3" fmla="*/ 243840 h 243840"/>
                </a:gdLst>
                <a:ahLst/>
                <a:cxnLst>
                  <a:cxn ang="0">
                    <a:pos x="connsiteX0" y="connsiteY0"/>
                  </a:cxn>
                  <a:cxn ang="0">
                    <a:pos x="connsiteX1" y="connsiteY1"/>
                  </a:cxn>
                  <a:cxn ang="0">
                    <a:pos x="connsiteX2" y="connsiteY2"/>
                  </a:cxn>
                  <a:cxn ang="0">
                    <a:pos x="connsiteX3" y="connsiteY3"/>
                  </a:cxn>
                </a:cxnLst>
                <a:rect l="l" t="t" r="r" b="b"/>
                <a:pathLst>
                  <a:path w="2621280" h="243840">
                    <a:moveTo>
                      <a:pt x="0" y="0"/>
                    </a:moveTo>
                    <a:lnTo>
                      <a:pt x="937260" y="0"/>
                    </a:lnTo>
                    <a:lnTo>
                      <a:pt x="1181100" y="243840"/>
                    </a:lnTo>
                    <a:lnTo>
                      <a:pt x="2621280" y="243840"/>
                    </a:lnTo>
                  </a:path>
                </a:pathLst>
              </a:cu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6190" y="526055"/>
                <a:ext cx="276624" cy="276624"/>
                <a:chOff x="5216663" y="2206897"/>
                <a:chExt cx="276624" cy="276624"/>
              </a:xfrm>
            </p:grpSpPr>
            <p:sp>
              <p:nvSpPr>
                <p:cNvPr id="7" name="Oval 35"/>
                <p:cNvSpPr>
                  <a:spLocks noChangeAspect="1" noChangeArrowheads="1"/>
                </p:cNvSpPr>
                <p:nvPr/>
              </p:nvSpPr>
              <p:spPr bwMode="auto">
                <a:xfrm rot="18881770" flipH="1">
                  <a:off x="5216663" y="2206897"/>
                  <a:ext cx="276624" cy="276624"/>
                </a:xfrm>
                <a:prstGeom prst="ellipse">
                  <a:avLst/>
                </a:prstGeom>
                <a:solidFill>
                  <a:schemeClr val="bg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8" name="Oval 35"/>
                <p:cNvSpPr>
                  <a:spLocks noChangeAspect="1" noChangeArrowheads="1"/>
                </p:cNvSpPr>
                <p:nvPr/>
              </p:nvSpPr>
              <p:spPr bwMode="auto">
                <a:xfrm rot="18881770" flipH="1">
                  <a:off x="5282116" y="2273211"/>
                  <a:ext cx="144000" cy="144000"/>
                </a:xfrm>
                <a:prstGeom prst="ellipse">
                  <a:avLst/>
                </a:prstGeom>
                <a:solidFill>
                  <a:schemeClr val="tx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sp>
            <p:nvSpPr>
              <p:cNvPr id="270" name="Oval 35"/>
              <p:cNvSpPr>
                <a:spLocks noChangeAspect="1" noChangeArrowheads="1"/>
              </p:cNvSpPr>
              <p:nvPr/>
            </p:nvSpPr>
            <p:spPr bwMode="auto">
              <a:xfrm rot="18881770" flipH="1">
                <a:off x="2596271" y="849350"/>
                <a:ext cx="108000" cy="108000"/>
              </a:xfrm>
              <a:prstGeom prst="ellipse">
                <a:avLst/>
              </a:prstGeom>
              <a:solidFill>
                <a:schemeClr val="bg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sp>
          <p:nvSpPr>
            <p:cNvPr id="272" name="文本框 271"/>
            <p:cNvSpPr txBox="1"/>
            <p:nvPr/>
          </p:nvSpPr>
          <p:spPr>
            <a:xfrm>
              <a:off x="991772" y="316285"/>
              <a:ext cx="2250593" cy="523220"/>
            </a:xfrm>
            <a:prstGeom prst="rect">
              <a:avLst/>
            </a:prstGeom>
            <a:noFill/>
          </p:spPr>
          <p:txBody>
            <a:bodyPr wrap="square" rtlCol="0">
              <a:spAutoFit/>
            </a:bodyPr>
            <a:lstStyle/>
            <a:p>
              <a:pPr algn="ctr"/>
              <a:r>
                <a:rPr lang="zh-CN" altLang="en-US" sz="2800" b="1" dirty="0">
                  <a:latin typeface="方正清刻本悦宋简体" panose="02000000000000000000" pitchFamily="2" charset="-122"/>
                  <a:ea typeface="方正清刻本悦宋简体" panose="02000000000000000000" pitchFamily="2" charset="-122"/>
                </a:rPr>
                <a:t>团队工作</a:t>
              </a:r>
            </a:p>
          </p:txBody>
        </p:sp>
        <p:grpSp>
          <p:nvGrpSpPr>
            <p:cNvPr id="277" name="组合 276"/>
            <p:cNvGrpSpPr/>
            <p:nvPr/>
          </p:nvGrpSpPr>
          <p:grpSpPr>
            <a:xfrm>
              <a:off x="2909925" y="529575"/>
              <a:ext cx="462807" cy="427775"/>
              <a:chOff x="2909925" y="529575"/>
              <a:chExt cx="462807" cy="427775"/>
            </a:xfrm>
          </p:grpSpPr>
          <p:sp>
            <p:nvSpPr>
              <p:cNvPr id="267" name="任意多边形 266"/>
              <p:cNvSpPr/>
              <p:nvPr/>
            </p:nvSpPr>
            <p:spPr>
              <a:xfrm>
                <a:off x="3003896" y="614253"/>
                <a:ext cx="309544" cy="291465"/>
              </a:xfrm>
              <a:custGeom>
                <a:avLst/>
                <a:gdLst>
                  <a:gd name="connsiteX0" fmla="*/ 411480 w 411480"/>
                  <a:gd name="connsiteY0" fmla="*/ 0 h 1036320"/>
                  <a:gd name="connsiteX1" fmla="*/ 411480 w 411480"/>
                  <a:gd name="connsiteY1" fmla="*/ 883920 h 1036320"/>
                  <a:gd name="connsiteX2" fmla="*/ 259080 w 411480"/>
                  <a:gd name="connsiteY2" fmla="*/ 1036320 h 1036320"/>
                  <a:gd name="connsiteX3" fmla="*/ 0 w 411480"/>
                  <a:gd name="connsiteY3" fmla="*/ 1036320 h 1036320"/>
                  <a:gd name="connsiteX0" fmla="*/ 309086 w 309086"/>
                  <a:gd name="connsiteY0" fmla="*/ 0 h 1036320"/>
                  <a:gd name="connsiteX1" fmla="*/ 309086 w 309086"/>
                  <a:gd name="connsiteY1" fmla="*/ 883920 h 1036320"/>
                  <a:gd name="connsiteX2" fmla="*/ 156686 w 309086"/>
                  <a:gd name="connsiteY2" fmla="*/ 1036320 h 1036320"/>
                  <a:gd name="connsiteX3" fmla="*/ 0 w 309086"/>
                  <a:gd name="connsiteY3" fmla="*/ 1036320 h 1036320"/>
                  <a:gd name="connsiteX0" fmla="*/ 309086 w 309086"/>
                  <a:gd name="connsiteY0" fmla="*/ 0 h 434340"/>
                  <a:gd name="connsiteX1" fmla="*/ 309086 w 309086"/>
                  <a:gd name="connsiteY1" fmla="*/ 281940 h 434340"/>
                  <a:gd name="connsiteX2" fmla="*/ 156686 w 309086"/>
                  <a:gd name="connsiteY2" fmla="*/ 434340 h 434340"/>
                  <a:gd name="connsiteX3" fmla="*/ 0 w 309086"/>
                  <a:gd name="connsiteY3" fmla="*/ 434340 h 434340"/>
                  <a:gd name="connsiteX0" fmla="*/ 309086 w 309086"/>
                  <a:gd name="connsiteY0" fmla="*/ 0 h 434340"/>
                  <a:gd name="connsiteX1" fmla="*/ 309086 w 309086"/>
                  <a:gd name="connsiteY1" fmla="*/ 281940 h 434340"/>
                  <a:gd name="connsiteX2" fmla="*/ 309086 w 309086"/>
                  <a:gd name="connsiteY2" fmla="*/ 434340 h 434340"/>
                  <a:gd name="connsiteX3" fmla="*/ 0 w 309086"/>
                  <a:gd name="connsiteY3" fmla="*/ 434340 h 434340"/>
                  <a:gd name="connsiteX0" fmla="*/ 309086 w 432911"/>
                  <a:gd name="connsiteY0" fmla="*/ 0 h 434340"/>
                  <a:gd name="connsiteX1" fmla="*/ 432911 w 432911"/>
                  <a:gd name="connsiteY1" fmla="*/ 310515 h 434340"/>
                  <a:gd name="connsiteX2" fmla="*/ 309086 w 432911"/>
                  <a:gd name="connsiteY2" fmla="*/ 434340 h 434340"/>
                  <a:gd name="connsiteX3" fmla="*/ 0 w 432911"/>
                  <a:gd name="connsiteY3" fmla="*/ 434340 h 434340"/>
                  <a:gd name="connsiteX0" fmla="*/ 432911 w 432911"/>
                  <a:gd name="connsiteY0" fmla="*/ 0 h 453390"/>
                  <a:gd name="connsiteX1" fmla="*/ 432911 w 432911"/>
                  <a:gd name="connsiteY1" fmla="*/ 329565 h 453390"/>
                  <a:gd name="connsiteX2" fmla="*/ 309086 w 432911"/>
                  <a:gd name="connsiteY2" fmla="*/ 453390 h 453390"/>
                  <a:gd name="connsiteX3" fmla="*/ 0 w 432911"/>
                  <a:gd name="connsiteY3" fmla="*/ 453390 h 453390"/>
                  <a:gd name="connsiteX0" fmla="*/ 432911 w 432911"/>
                  <a:gd name="connsiteY0" fmla="*/ 0 h 453390"/>
                  <a:gd name="connsiteX1" fmla="*/ 432911 w 432911"/>
                  <a:gd name="connsiteY1" fmla="*/ 329565 h 453390"/>
                  <a:gd name="connsiteX2" fmla="*/ 356711 w 432911"/>
                  <a:gd name="connsiteY2" fmla="*/ 453390 h 453390"/>
                  <a:gd name="connsiteX3" fmla="*/ 0 w 432911"/>
                  <a:gd name="connsiteY3" fmla="*/ 453390 h 453390"/>
                  <a:gd name="connsiteX0" fmla="*/ 432911 w 451961"/>
                  <a:gd name="connsiteY0" fmla="*/ 0 h 453390"/>
                  <a:gd name="connsiteX1" fmla="*/ 451961 w 451961"/>
                  <a:gd name="connsiteY1" fmla="*/ 358140 h 453390"/>
                  <a:gd name="connsiteX2" fmla="*/ 356711 w 451961"/>
                  <a:gd name="connsiteY2" fmla="*/ 453390 h 453390"/>
                  <a:gd name="connsiteX3" fmla="*/ 0 w 451961"/>
                  <a:gd name="connsiteY3" fmla="*/ 453390 h 453390"/>
                  <a:gd name="connsiteX0" fmla="*/ 466249 w 466249"/>
                  <a:gd name="connsiteY0" fmla="*/ 0 h 443865"/>
                  <a:gd name="connsiteX1" fmla="*/ 451961 w 466249"/>
                  <a:gd name="connsiteY1" fmla="*/ 348615 h 443865"/>
                  <a:gd name="connsiteX2" fmla="*/ 356711 w 466249"/>
                  <a:gd name="connsiteY2" fmla="*/ 443865 h 443865"/>
                  <a:gd name="connsiteX3" fmla="*/ 0 w 466249"/>
                  <a:gd name="connsiteY3" fmla="*/ 443865 h 443865"/>
                  <a:gd name="connsiteX0" fmla="*/ 456724 w 456724"/>
                  <a:gd name="connsiteY0" fmla="*/ 0 h 443865"/>
                  <a:gd name="connsiteX1" fmla="*/ 451961 w 456724"/>
                  <a:gd name="connsiteY1" fmla="*/ 348615 h 443865"/>
                  <a:gd name="connsiteX2" fmla="*/ 356711 w 456724"/>
                  <a:gd name="connsiteY2" fmla="*/ 443865 h 443865"/>
                  <a:gd name="connsiteX3" fmla="*/ 0 w 456724"/>
                  <a:gd name="connsiteY3" fmla="*/ 443865 h 443865"/>
                  <a:gd name="connsiteX0" fmla="*/ 451961 w 452419"/>
                  <a:gd name="connsiteY0" fmla="*/ 0 h 443865"/>
                  <a:gd name="connsiteX1" fmla="*/ 451961 w 452419"/>
                  <a:gd name="connsiteY1" fmla="*/ 348615 h 443865"/>
                  <a:gd name="connsiteX2" fmla="*/ 356711 w 452419"/>
                  <a:gd name="connsiteY2" fmla="*/ 443865 h 443865"/>
                  <a:gd name="connsiteX3" fmla="*/ 0 w 452419"/>
                  <a:gd name="connsiteY3" fmla="*/ 443865 h 443865"/>
                  <a:gd name="connsiteX0" fmla="*/ 309086 w 309544"/>
                  <a:gd name="connsiteY0" fmla="*/ 0 h 443865"/>
                  <a:gd name="connsiteX1" fmla="*/ 309086 w 309544"/>
                  <a:gd name="connsiteY1" fmla="*/ 348615 h 443865"/>
                  <a:gd name="connsiteX2" fmla="*/ 213836 w 309544"/>
                  <a:gd name="connsiteY2" fmla="*/ 443865 h 443865"/>
                  <a:gd name="connsiteX3" fmla="*/ 0 w 309544"/>
                  <a:gd name="connsiteY3" fmla="*/ 443865 h 443865"/>
                  <a:gd name="connsiteX0" fmla="*/ 309086 w 309544"/>
                  <a:gd name="connsiteY0" fmla="*/ 0 h 291465"/>
                  <a:gd name="connsiteX1" fmla="*/ 309086 w 309544"/>
                  <a:gd name="connsiteY1" fmla="*/ 196215 h 291465"/>
                  <a:gd name="connsiteX2" fmla="*/ 213836 w 309544"/>
                  <a:gd name="connsiteY2" fmla="*/ 291465 h 291465"/>
                  <a:gd name="connsiteX3" fmla="*/ 0 w 309544"/>
                  <a:gd name="connsiteY3" fmla="*/ 291465 h 291465"/>
                </a:gdLst>
                <a:ahLst/>
                <a:cxnLst>
                  <a:cxn ang="0">
                    <a:pos x="connsiteX0" y="connsiteY0"/>
                  </a:cxn>
                  <a:cxn ang="0">
                    <a:pos x="connsiteX1" y="connsiteY1"/>
                  </a:cxn>
                  <a:cxn ang="0">
                    <a:pos x="connsiteX2" y="connsiteY2"/>
                  </a:cxn>
                  <a:cxn ang="0">
                    <a:pos x="connsiteX3" y="connsiteY3"/>
                  </a:cxn>
                </a:cxnLst>
                <a:rect l="l" t="t" r="r" b="b"/>
                <a:pathLst>
                  <a:path w="309544" h="291465">
                    <a:moveTo>
                      <a:pt x="309086" y="0"/>
                    </a:moveTo>
                    <a:cubicBezTo>
                      <a:pt x="307498" y="116205"/>
                      <a:pt x="310674" y="80010"/>
                      <a:pt x="309086" y="196215"/>
                    </a:cubicBezTo>
                    <a:lnTo>
                      <a:pt x="213836" y="291465"/>
                    </a:lnTo>
                    <a:lnTo>
                      <a:pt x="0" y="291465"/>
                    </a:lnTo>
                  </a:path>
                </a:pathLst>
              </a:cu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1" name="Oval 35"/>
              <p:cNvSpPr>
                <a:spLocks noChangeAspect="1" noChangeArrowheads="1"/>
              </p:cNvSpPr>
              <p:nvPr/>
            </p:nvSpPr>
            <p:spPr bwMode="auto">
              <a:xfrm rot="18881770" flipH="1">
                <a:off x="2909925" y="849350"/>
                <a:ext cx="108000" cy="108000"/>
              </a:xfrm>
              <a:prstGeom prst="ellipse">
                <a:avLst/>
              </a:prstGeom>
              <a:solidFill>
                <a:schemeClr val="tx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76" name="Oval 35"/>
              <p:cNvSpPr>
                <a:spLocks noChangeAspect="1" noChangeArrowheads="1"/>
              </p:cNvSpPr>
              <p:nvPr/>
            </p:nvSpPr>
            <p:spPr bwMode="auto">
              <a:xfrm rot="18881770" flipH="1">
                <a:off x="3264732" y="529575"/>
                <a:ext cx="108000" cy="108000"/>
              </a:xfrm>
              <a:prstGeom prst="ellipse">
                <a:avLst/>
              </a:prstGeom>
              <a:solidFill>
                <a:schemeClr val="bg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grpSp>
      <p:sp>
        <p:nvSpPr>
          <p:cNvPr id="4" name="矩形: 圆角 3">
            <a:extLst>
              <a:ext uri="{FF2B5EF4-FFF2-40B4-BE49-F238E27FC236}">
                <a16:creationId xmlns:a16="http://schemas.microsoft.com/office/drawing/2014/main" id="{AC80E8EC-DE99-4168-87D0-41A391A372A9}"/>
              </a:ext>
            </a:extLst>
          </p:cNvPr>
          <p:cNvSpPr/>
          <p:nvPr/>
        </p:nvSpPr>
        <p:spPr>
          <a:xfrm>
            <a:off x="1415998" y="1953491"/>
            <a:ext cx="2621280" cy="803563"/>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27" name="矩形: 圆角 26">
            <a:extLst>
              <a:ext uri="{FF2B5EF4-FFF2-40B4-BE49-F238E27FC236}">
                <a16:creationId xmlns:a16="http://schemas.microsoft.com/office/drawing/2014/main" id="{847D7147-5C00-45D0-9D1F-D8B1AAEFDD23}"/>
              </a:ext>
            </a:extLst>
          </p:cNvPr>
          <p:cNvSpPr/>
          <p:nvPr/>
        </p:nvSpPr>
        <p:spPr>
          <a:xfrm>
            <a:off x="6852473" y="1953491"/>
            <a:ext cx="2621280" cy="803563"/>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13" name="文本框 12">
            <a:extLst>
              <a:ext uri="{FF2B5EF4-FFF2-40B4-BE49-F238E27FC236}">
                <a16:creationId xmlns:a16="http://schemas.microsoft.com/office/drawing/2014/main" id="{4A86DE87-8EAB-4342-A82B-E1A6BE34C2C8}"/>
              </a:ext>
            </a:extLst>
          </p:cNvPr>
          <p:cNvSpPr txBox="1"/>
          <p:nvPr/>
        </p:nvSpPr>
        <p:spPr>
          <a:xfrm>
            <a:off x="1862184" y="2001328"/>
            <a:ext cx="2050748" cy="707886"/>
          </a:xfrm>
          <a:prstGeom prst="rect">
            <a:avLst/>
          </a:prstGeom>
          <a:noFill/>
        </p:spPr>
        <p:txBody>
          <a:bodyPr wrap="square" rtlCol="0">
            <a:spAutoFit/>
          </a:bodyPr>
          <a:lstStyle/>
          <a:p>
            <a:r>
              <a:rPr lang="zh-CN" altLang="en-US" sz="4000" dirty="0">
                <a:solidFill>
                  <a:schemeClr val="bg1"/>
                </a:solidFill>
                <a:latin typeface="方正清刻本悦宋简体" panose="02000000000000000000" pitchFamily="2" charset="-122"/>
                <a:ea typeface="方正清刻本悦宋简体" panose="02000000000000000000" pitchFamily="2" charset="-122"/>
              </a:rPr>
              <a:t>潘亚杰</a:t>
            </a:r>
          </a:p>
        </p:txBody>
      </p:sp>
      <p:sp>
        <p:nvSpPr>
          <p:cNvPr id="29" name="文本框 28">
            <a:extLst>
              <a:ext uri="{FF2B5EF4-FFF2-40B4-BE49-F238E27FC236}">
                <a16:creationId xmlns:a16="http://schemas.microsoft.com/office/drawing/2014/main" id="{8C0A430D-74CA-4927-9B3F-69C634505BFA}"/>
              </a:ext>
            </a:extLst>
          </p:cNvPr>
          <p:cNvSpPr txBox="1"/>
          <p:nvPr/>
        </p:nvSpPr>
        <p:spPr>
          <a:xfrm>
            <a:off x="7396031" y="2001329"/>
            <a:ext cx="2050748" cy="707886"/>
          </a:xfrm>
          <a:prstGeom prst="rect">
            <a:avLst/>
          </a:prstGeom>
          <a:noFill/>
        </p:spPr>
        <p:txBody>
          <a:bodyPr wrap="square" rtlCol="0">
            <a:spAutoFit/>
          </a:bodyPr>
          <a:lstStyle/>
          <a:p>
            <a:r>
              <a:rPr lang="zh-CN" altLang="en-US" sz="4000" dirty="0">
                <a:solidFill>
                  <a:schemeClr val="bg1"/>
                </a:solidFill>
                <a:latin typeface="方正清刻本悦宋简体" panose="02000000000000000000" pitchFamily="2" charset="-122"/>
                <a:ea typeface="方正清刻本悦宋简体" panose="02000000000000000000" pitchFamily="2" charset="-122"/>
              </a:rPr>
              <a:t>毛忠军</a:t>
            </a:r>
          </a:p>
        </p:txBody>
      </p:sp>
      <p:cxnSp>
        <p:nvCxnSpPr>
          <p:cNvPr id="15" name="直接连接符 14">
            <a:extLst>
              <a:ext uri="{FF2B5EF4-FFF2-40B4-BE49-F238E27FC236}">
                <a16:creationId xmlns:a16="http://schemas.microsoft.com/office/drawing/2014/main" id="{4D1409CE-43C9-4F3B-96FA-A270B647914B}"/>
              </a:ext>
            </a:extLst>
          </p:cNvPr>
          <p:cNvCxnSpPr>
            <a:cxnSpLocks/>
            <a:stCxn id="4" idx="2"/>
          </p:cNvCxnSpPr>
          <p:nvPr/>
        </p:nvCxnSpPr>
        <p:spPr>
          <a:xfrm>
            <a:off x="2726638" y="2757054"/>
            <a:ext cx="0" cy="914401"/>
          </a:xfrm>
          <a:prstGeom prst="line">
            <a:avLst/>
          </a:prstGeom>
        </p:spPr>
        <p:style>
          <a:lnRef idx="1">
            <a:schemeClr val="dk1"/>
          </a:lnRef>
          <a:fillRef idx="0">
            <a:schemeClr val="dk1"/>
          </a:fillRef>
          <a:effectRef idx="0">
            <a:schemeClr val="dk1"/>
          </a:effectRef>
          <a:fontRef idx="minor">
            <a:schemeClr val="tx1"/>
          </a:fontRef>
        </p:style>
      </p:cxnSp>
      <p:cxnSp>
        <p:nvCxnSpPr>
          <p:cNvPr id="21" name="直接连接符 20">
            <a:extLst>
              <a:ext uri="{FF2B5EF4-FFF2-40B4-BE49-F238E27FC236}">
                <a16:creationId xmlns:a16="http://schemas.microsoft.com/office/drawing/2014/main" id="{0B62DC43-FC1C-4591-83CB-08A8887345CD}"/>
              </a:ext>
            </a:extLst>
          </p:cNvPr>
          <p:cNvCxnSpPr>
            <a:cxnSpLocks/>
          </p:cNvCxnSpPr>
          <p:nvPr/>
        </p:nvCxnSpPr>
        <p:spPr>
          <a:xfrm flipH="1">
            <a:off x="1288366" y="3671455"/>
            <a:ext cx="1438272" cy="0"/>
          </a:xfrm>
          <a:prstGeom prst="line">
            <a:avLst/>
          </a:prstGeom>
        </p:spPr>
        <p:style>
          <a:lnRef idx="1">
            <a:schemeClr val="dk1"/>
          </a:lnRef>
          <a:fillRef idx="0">
            <a:schemeClr val="dk1"/>
          </a:fillRef>
          <a:effectRef idx="0">
            <a:schemeClr val="dk1"/>
          </a:effectRef>
          <a:fontRef idx="minor">
            <a:schemeClr val="tx1"/>
          </a:fontRef>
        </p:style>
      </p:cxnSp>
      <p:cxnSp>
        <p:nvCxnSpPr>
          <p:cNvPr id="41" name="直接连接符 40">
            <a:extLst>
              <a:ext uri="{FF2B5EF4-FFF2-40B4-BE49-F238E27FC236}">
                <a16:creationId xmlns:a16="http://schemas.microsoft.com/office/drawing/2014/main" id="{C9FECA75-FE9C-4695-9E8A-66F1FF92CD86}"/>
              </a:ext>
            </a:extLst>
          </p:cNvPr>
          <p:cNvCxnSpPr>
            <a:cxnSpLocks/>
          </p:cNvCxnSpPr>
          <p:nvPr/>
        </p:nvCxnSpPr>
        <p:spPr>
          <a:xfrm flipH="1">
            <a:off x="2726441" y="3671455"/>
            <a:ext cx="1515359" cy="0"/>
          </a:xfrm>
          <a:prstGeom prst="line">
            <a:avLst/>
          </a:prstGeom>
        </p:spPr>
        <p:style>
          <a:lnRef idx="1">
            <a:schemeClr val="dk1"/>
          </a:lnRef>
          <a:fillRef idx="0">
            <a:schemeClr val="dk1"/>
          </a:fillRef>
          <a:effectRef idx="0">
            <a:schemeClr val="dk1"/>
          </a:effectRef>
          <a:fontRef idx="minor">
            <a:schemeClr val="tx1"/>
          </a:fontRef>
        </p:style>
      </p:cxnSp>
      <p:cxnSp>
        <p:nvCxnSpPr>
          <p:cNvPr id="42" name="直接连接符 41">
            <a:extLst>
              <a:ext uri="{FF2B5EF4-FFF2-40B4-BE49-F238E27FC236}">
                <a16:creationId xmlns:a16="http://schemas.microsoft.com/office/drawing/2014/main" id="{7FF18B75-8578-416B-AE4F-34E8131D9428}"/>
              </a:ext>
            </a:extLst>
          </p:cNvPr>
          <p:cNvCxnSpPr>
            <a:cxnSpLocks/>
          </p:cNvCxnSpPr>
          <p:nvPr/>
        </p:nvCxnSpPr>
        <p:spPr>
          <a:xfrm>
            <a:off x="2726441" y="3671455"/>
            <a:ext cx="0" cy="914401"/>
          </a:xfrm>
          <a:prstGeom prst="line">
            <a:avLst/>
          </a:prstGeom>
        </p:spPr>
        <p:style>
          <a:lnRef idx="1">
            <a:schemeClr val="dk1"/>
          </a:lnRef>
          <a:fillRef idx="0">
            <a:schemeClr val="dk1"/>
          </a:fillRef>
          <a:effectRef idx="0">
            <a:schemeClr val="dk1"/>
          </a:effectRef>
          <a:fontRef idx="minor">
            <a:schemeClr val="tx1"/>
          </a:fontRef>
        </p:style>
      </p:cxnSp>
      <p:cxnSp>
        <p:nvCxnSpPr>
          <p:cNvPr id="43" name="直接连接符 42">
            <a:extLst>
              <a:ext uri="{FF2B5EF4-FFF2-40B4-BE49-F238E27FC236}">
                <a16:creationId xmlns:a16="http://schemas.microsoft.com/office/drawing/2014/main" id="{866AB527-998E-4417-B2EB-8AFAB34F9C90}"/>
              </a:ext>
            </a:extLst>
          </p:cNvPr>
          <p:cNvCxnSpPr>
            <a:cxnSpLocks/>
          </p:cNvCxnSpPr>
          <p:nvPr/>
        </p:nvCxnSpPr>
        <p:spPr>
          <a:xfrm>
            <a:off x="1283650" y="3685310"/>
            <a:ext cx="0" cy="914401"/>
          </a:xfrm>
          <a:prstGeom prst="line">
            <a:avLst/>
          </a:prstGeom>
        </p:spPr>
        <p:style>
          <a:lnRef idx="1">
            <a:schemeClr val="dk1"/>
          </a:lnRef>
          <a:fillRef idx="0">
            <a:schemeClr val="dk1"/>
          </a:fillRef>
          <a:effectRef idx="0">
            <a:schemeClr val="dk1"/>
          </a:effectRef>
          <a:fontRef idx="minor">
            <a:schemeClr val="tx1"/>
          </a:fontRef>
        </p:style>
      </p:cxnSp>
      <p:cxnSp>
        <p:nvCxnSpPr>
          <p:cNvPr id="44" name="直接连接符 43">
            <a:extLst>
              <a:ext uri="{FF2B5EF4-FFF2-40B4-BE49-F238E27FC236}">
                <a16:creationId xmlns:a16="http://schemas.microsoft.com/office/drawing/2014/main" id="{C2920FCD-72B1-46F8-8E6B-7063B1CD8A48}"/>
              </a:ext>
            </a:extLst>
          </p:cNvPr>
          <p:cNvCxnSpPr>
            <a:cxnSpLocks/>
          </p:cNvCxnSpPr>
          <p:nvPr/>
        </p:nvCxnSpPr>
        <p:spPr>
          <a:xfrm>
            <a:off x="4241800" y="3671454"/>
            <a:ext cx="0" cy="914401"/>
          </a:xfrm>
          <a:prstGeom prst="line">
            <a:avLst/>
          </a:prstGeom>
        </p:spPr>
        <p:style>
          <a:lnRef idx="1">
            <a:schemeClr val="dk1"/>
          </a:lnRef>
          <a:fillRef idx="0">
            <a:schemeClr val="dk1"/>
          </a:fillRef>
          <a:effectRef idx="0">
            <a:schemeClr val="dk1"/>
          </a:effectRef>
          <a:fontRef idx="minor">
            <a:schemeClr val="tx1"/>
          </a:fontRef>
        </p:style>
      </p:cxnSp>
      <p:sp>
        <p:nvSpPr>
          <p:cNvPr id="33" name="矩形: 圆角 32">
            <a:extLst>
              <a:ext uri="{FF2B5EF4-FFF2-40B4-BE49-F238E27FC236}">
                <a16:creationId xmlns:a16="http://schemas.microsoft.com/office/drawing/2014/main" id="{D410A934-68F1-45FE-9D9C-F82C17B6B39F}"/>
              </a:ext>
            </a:extLst>
          </p:cNvPr>
          <p:cNvSpPr/>
          <p:nvPr/>
        </p:nvSpPr>
        <p:spPr>
          <a:xfrm>
            <a:off x="540102" y="4585855"/>
            <a:ext cx="1438270" cy="1609039"/>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48" name="矩形: 圆角 47">
            <a:extLst>
              <a:ext uri="{FF2B5EF4-FFF2-40B4-BE49-F238E27FC236}">
                <a16:creationId xmlns:a16="http://schemas.microsoft.com/office/drawing/2014/main" id="{4C7BEC76-C45B-43B1-AF67-82020FCF36D8}"/>
              </a:ext>
            </a:extLst>
          </p:cNvPr>
          <p:cNvSpPr/>
          <p:nvPr/>
        </p:nvSpPr>
        <p:spPr>
          <a:xfrm>
            <a:off x="2027199" y="4585854"/>
            <a:ext cx="1438270" cy="1609039"/>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49" name="矩形: 圆角 48">
            <a:extLst>
              <a:ext uri="{FF2B5EF4-FFF2-40B4-BE49-F238E27FC236}">
                <a16:creationId xmlns:a16="http://schemas.microsoft.com/office/drawing/2014/main" id="{92B98030-FF02-4500-A492-57B06AD33540}"/>
              </a:ext>
            </a:extLst>
          </p:cNvPr>
          <p:cNvSpPr/>
          <p:nvPr/>
        </p:nvSpPr>
        <p:spPr>
          <a:xfrm>
            <a:off x="3522665" y="4585854"/>
            <a:ext cx="1438270" cy="1609039"/>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34" name="文本框 33">
            <a:extLst>
              <a:ext uri="{FF2B5EF4-FFF2-40B4-BE49-F238E27FC236}">
                <a16:creationId xmlns:a16="http://schemas.microsoft.com/office/drawing/2014/main" id="{DC9FBBDF-D0A9-4DF6-9BD3-DA8C3328EFB1}"/>
              </a:ext>
            </a:extLst>
          </p:cNvPr>
          <p:cNvSpPr txBox="1"/>
          <p:nvPr/>
        </p:nvSpPr>
        <p:spPr>
          <a:xfrm>
            <a:off x="785162" y="4704805"/>
            <a:ext cx="996975" cy="1384995"/>
          </a:xfrm>
          <a:prstGeom prst="rect">
            <a:avLst/>
          </a:prstGeom>
          <a:noFill/>
        </p:spPr>
        <p:txBody>
          <a:bodyPr wrap="square" rtlCol="0">
            <a:spAutoFit/>
          </a:bodyPr>
          <a:lstStyle/>
          <a:p>
            <a:r>
              <a:rPr lang="zh-CN" altLang="en-US" sz="2800" dirty="0">
                <a:solidFill>
                  <a:schemeClr val="bg1"/>
                </a:solidFill>
                <a:latin typeface="方正清刻本悦宋简体" panose="02000000000000000000" pitchFamily="2" charset="-122"/>
                <a:ea typeface="方正清刻本悦宋简体" panose="02000000000000000000" pitchFamily="2" charset="-122"/>
              </a:rPr>
              <a:t>皮肤更换功能</a:t>
            </a:r>
          </a:p>
        </p:txBody>
      </p:sp>
      <p:sp>
        <p:nvSpPr>
          <p:cNvPr id="51" name="文本框 50">
            <a:extLst>
              <a:ext uri="{FF2B5EF4-FFF2-40B4-BE49-F238E27FC236}">
                <a16:creationId xmlns:a16="http://schemas.microsoft.com/office/drawing/2014/main" id="{9DC19422-3597-46B2-A947-C99348E3F9CA}"/>
              </a:ext>
            </a:extLst>
          </p:cNvPr>
          <p:cNvSpPr txBox="1"/>
          <p:nvPr/>
        </p:nvSpPr>
        <p:spPr>
          <a:xfrm>
            <a:off x="2268867" y="4704805"/>
            <a:ext cx="996975" cy="1384995"/>
          </a:xfrm>
          <a:prstGeom prst="rect">
            <a:avLst/>
          </a:prstGeom>
          <a:noFill/>
        </p:spPr>
        <p:txBody>
          <a:bodyPr wrap="square" rtlCol="0">
            <a:spAutoFit/>
          </a:bodyPr>
          <a:lstStyle/>
          <a:p>
            <a:r>
              <a:rPr lang="zh-CN" altLang="en-US" sz="2800" dirty="0">
                <a:solidFill>
                  <a:schemeClr val="bg1"/>
                </a:solidFill>
                <a:latin typeface="方正清刻本悦宋简体" panose="02000000000000000000" pitchFamily="2" charset="-122"/>
                <a:ea typeface="方正清刻本悦宋简体" panose="02000000000000000000" pitchFamily="2" charset="-122"/>
              </a:rPr>
              <a:t>智能寻路功能</a:t>
            </a:r>
          </a:p>
        </p:txBody>
      </p:sp>
      <p:sp>
        <p:nvSpPr>
          <p:cNvPr id="52" name="文本框 51">
            <a:extLst>
              <a:ext uri="{FF2B5EF4-FFF2-40B4-BE49-F238E27FC236}">
                <a16:creationId xmlns:a16="http://schemas.microsoft.com/office/drawing/2014/main" id="{B6443BC3-A3FD-436D-9C43-DE14AFB511F9}"/>
              </a:ext>
            </a:extLst>
          </p:cNvPr>
          <p:cNvSpPr txBox="1"/>
          <p:nvPr/>
        </p:nvSpPr>
        <p:spPr>
          <a:xfrm>
            <a:off x="3768712" y="4704805"/>
            <a:ext cx="996975" cy="1384995"/>
          </a:xfrm>
          <a:prstGeom prst="rect">
            <a:avLst/>
          </a:prstGeom>
          <a:noFill/>
        </p:spPr>
        <p:txBody>
          <a:bodyPr wrap="square" rtlCol="0">
            <a:spAutoFit/>
          </a:bodyPr>
          <a:lstStyle/>
          <a:p>
            <a:r>
              <a:rPr lang="zh-CN" altLang="en-US" sz="2800" dirty="0">
                <a:solidFill>
                  <a:schemeClr val="bg1"/>
                </a:solidFill>
                <a:latin typeface="方正清刻本悦宋简体" panose="02000000000000000000" pitchFamily="2" charset="-122"/>
                <a:ea typeface="方正清刻本悦宋简体" panose="02000000000000000000" pitchFamily="2" charset="-122"/>
              </a:rPr>
              <a:t>闯关迷宫功能</a:t>
            </a:r>
          </a:p>
        </p:txBody>
      </p:sp>
      <p:cxnSp>
        <p:nvCxnSpPr>
          <p:cNvPr id="53" name="直接连接符 52">
            <a:extLst>
              <a:ext uri="{FF2B5EF4-FFF2-40B4-BE49-F238E27FC236}">
                <a16:creationId xmlns:a16="http://schemas.microsoft.com/office/drawing/2014/main" id="{51B7EF73-E4C1-45D2-9A97-DB445A8F8605}"/>
              </a:ext>
            </a:extLst>
          </p:cNvPr>
          <p:cNvCxnSpPr>
            <a:cxnSpLocks/>
          </p:cNvCxnSpPr>
          <p:nvPr/>
        </p:nvCxnSpPr>
        <p:spPr>
          <a:xfrm>
            <a:off x="8171720" y="2757054"/>
            <a:ext cx="0" cy="914401"/>
          </a:xfrm>
          <a:prstGeom prst="line">
            <a:avLst/>
          </a:prstGeom>
        </p:spPr>
        <p:style>
          <a:lnRef idx="1">
            <a:schemeClr val="dk1"/>
          </a:lnRef>
          <a:fillRef idx="0">
            <a:schemeClr val="dk1"/>
          </a:fillRef>
          <a:effectRef idx="0">
            <a:schemeClr val="dk1"/>
          </a:effectRef>
          <a:fontRef idx="minor">
            <a:schemeClr val="tx1"/>
          </a:fontRef>
        </p:style>
      </p:cxnSp>
      <p:cxnSp>
        <p:nvCxnSpPr>
          <p:cNvPr id="54" name="直接连接符 53">
            <a:extLst>
              <a:ext uri="{FF2B5EF4-FFF2-40B4-BE49-F238E27FC236}">
                <a16:creationId xmlns:a16="http://schemas.microsoft.com/office/drawing/2014/main" id="{B1AB33FD-8BBE-453D-8F3D-2202EA08BA7D}"/>
              </a:ext>
            </a:extLst>
          </p:cNvPr>
          <p:cNvCxnSpPr>
            <a:cxnSpLocks/>
          </p:cNvCxnSpPr>
          <p:nvPr/>
        </p:nvCxnSpPr>
        <p:spPr>
          <a:xfrm flipH="1">
            <a:off x="6733448" y="3671455"/>
            <a:ext cx="1438272" cy="0"/>
          </a:xfrm>
          <a:prstGeom prst="line">
            <a:avLst/>
          </a:prstGeom>
        </p:spPr>
        <p:style>
          <a:lnRef idx="1">
            <a:schemeClr val="dk1"/>
          </a:lnRef>
          <a:fillRef idx="0">
            <a:schemeClr val="dk1"/>
          </a:fillRef>
          <a:effectRef idx="0">
            <a:schemeClr val="dk1"/>
          </a:effectRef>
          <a:fontRef idx="minor">
            <a:schemeClr val="tx1"/>
          </a:fontRef>
        </p:style>
      </p:cxnSp>
      <p:cxnSp>
        <p:nvCxnSpPr>
          <p:cNvPr id="55" name="直接连接符 54">
            <a:extLst>
              <a:ext uri="{FF2B5EF4-FFF2-40B4-BE49-F238E27FC236}">
                <a16:creationId xmlns:a16="http://schemas.microsoft.com/office/drawing/2014/main" id="{743DC013-08B7-4EC1-97D4-C92EE7AD2816}"/>
              </a:ext>
            </a:extLst>
          </p:cNvPr>
          <p:cNvCxnSpPr>
            <a:cxnSpLocks/>
          </p:cNvCxnSpPr>
          <p:nvPr/>
        </p:nvCxnSpPr>
        <p:spPr>
          <a:xfrm flipH="1">
            <a:off x="8171523" y="3671455"/>
            <a:ext cx="1515359" cy="0"/>
          </a:xfrm>
          <a:prstGeom prst="line">
            <a:avLst/>
          </a:prstGeom>
        </p:spPr>
        <p:style>
          <a:lnRef idx="1">
            <a:schemeClr val="dk1"/>
          </a:lnRef>
          <a:fillRef idx="0">
            <a:schemeClr val="dk1"/>
          </a:fillRef>
          <a:effectRef idx="0">
            <a:schemeClr val="dk1"/>
          </a:effectRef>
          <a:fontRef idx="minor">
            <a:schemeClr val="tx1"/>
          </a:fontRef>
        </p:style>
      </p:cxnSp>
      <p:cxnSp>
        <p:nvCxnSpPr>
          <p:cNvPr id="56" name="直接连接符 55">
            <a:extLst>
              <a:ext uri="{FF2B5EF4-FFF2-40B4-BE49-F238E27FC236}">
                <a16:creationId xmlns:a16="http://schemas.microsoft.com/office/drawing/2014/main" id="{D3BF54D8-BD66-450F-8171-329B54A3B704}"/>
              </a:ext>
            </a:extLst>
          </p:cNvPr>
          <p:cNvCxnSpPr>
            <a:cxnSpLocks/>
          </p:cNvCxnSpPr>
          <p:nvPr/>
        </p:nvCxnSpPr>
        <p:spPr>
          <a:xfrm>
            <a:off x="6728732" y="3685310"/>
            <a:ext cx="0" cy="914401"/>
          </a:xfrm>
          <a:prstGeom prst="line">
            <a:avLst/>
          </a:prstGeom>
        </p:spPr>
        <p:style>
          <a:lnRef idx="1">
            <a:schemeClr val="dk1"/>
          </a:lnRef>
          <a:fillRef idx="0">
            <a:schemeClr val="dk1"/>
          </a:fillRef>
          <a:effectRef idx="0">
            <a:schemeClr val="dk1"/>
          </a:effectRef>
          <a:fontRef idx="minor">
            <a:schemeClr val="tx1"/>
          </a:fontRef>
        </p:style>
      </p:cxnSp>
      <p:cxnSp>
        <p:nvCxnSpPr>
          <p:cNvPr id="57" name="直接连接符 56">
            <a:extLst>
              <a:ext uri="{FF2B5EF4-FFF2-40B4-BE49-F238E27FC236}">
                <a16:creationId xmlns:a16="http://schemas.microsoft.com/office/drawing/2014/main" id="{4936CD73-9444-411D-9DED-E70B324F06D7}"/>
              </a:ext>
            </a:extLst>
          </p:cNvPr>
          <p:cNvCxnSpPr>
            <a:cxnSpLocks/>
          </p:cNvCxnSpPr>
          <p:nvPr/>
        </p:nvCxnSpPr>
        <p:spPr>
          <a:xfrm>
            <a:off x="9686882" y="3671454"/>
            <a:ext cx="0" cy="914401"/>
          </a:xfrm>
          <a:prstGeom prst="line">
            <a:avLst/>
          </a:prstGeom>
        </p:spPr>
        <p:style>
          <a:lnRef idx="1">
            <a:schemeClr val="dk1"/>
          </a:lnRef>
          <a:fillRef idx="0">
            <a:schemeClr val="dk1"/>
          </a:fillRef>
          <a:effectRef idx="0">
            <a:schemeClr val="dk1"/>
          </a:effectRef>
          <a:fontRef idx="minor">
            <a:schemeClr val="tx1"/>
          </a:fontRef>
        </p:style>
      </p:cxnSp>
      <p:sp>
        <p:nvSpPr>
          <p:cNvPr id="58" name="矩形: 圆角 57">
            <a:extLst>
              <a:ext uri="{FF2B5EF4-FFF2-40B4-BE49-F238E27FC236}">
                <a16:creationId xmlns:a16="http://schemas.microsoft.com/office/drawing/2014/main" id="{6F46E8BB-0FBF-4DBD-B2BD-0B41F9E4DABF}"/>
              </a:ext>
            </a:extLst>
          </p:cNvPr>
          <p:cNvSpPr/>
          <p:nvPr/>
        </p:nvSpPr>
        <p:spPr>
          <a:xfrm>
            <a:off x="5985184" y="4585855"/>
            <a:ext cx="1438270" cy="1609039"/>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59" name="矩形: 圆角 58">
            <a:extLst>
              <a:ext uri="{FF2B5EF4-FFF2-40B4-BE49-F238E27FC236}">
                <a16:creationId xmlns:a16="http://schemas.microsoft.com/office/drawing/2014/main" id="{4742F486-626F-4030-B73F-DF8221AB26F6}"/>
              </a:ext>
            </a:extLst>
          </p:cNvPr>
          <p:cNvSpPr/>
          <p:nvPr/>
        </p:nvSpPr>
        <p:spPr>
          <a:xfrm>
            <a:off x="8967747" y="4585854"/>
            <a:ext cx="1438270" cy="1609039"/>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60" name="文本框 59">
            <a:extLst>
              <a:ext uri="{FF2B5EF4-FFF2-40B4-BE49-F238E27FC236}">
                <a16:creationId xmlns:a16="http://schemas.microsoft.com/office/drawing/2014/main" id="{DA1548E7-2528-4F0E-B5E8-77D7B6C62A95}"/>
              </a:ext>
            </a:extLst>
          </p:cNvPr>
          <p:cNvSpPr txBox="1"/>
          <p:nvPr/>
        </p:nvSpPr>
        <p:spPr>
          <a:xfrm>
            <a:off x="9307495" y="4612472"/>
            <a:ext cx="857306" cy="1569660"/>
          </a:xfrm>
          <a:prstGeom prst="rect">
            <a:avLst/>
          </a:prstGeom>
          <a:noFill/>
        </p:spPr>
        <p:txBody>
          <a:bodyPr wrap="square" rtlCol="0">
            <a:spAutoFit/>
          </a:bodyPr>
          <a:lstStyle/>
          <a:p>
            <a:r>
              <a:rPr lang="zh-CN" altLang="en-US" sz="2400" dirty="0">
                <a:solidFill>
                  <a:schemeClr val="bg1"/>
                </a:solidFill>
                <a:latin typeface="方正清刻本悦宋简体" panose="02000000000000000000" pitchFamily="2" charset="-122"/>
                <a:ea typeface="方正清刻本悦宋简体" panose="02000000000000000000" pitchFamily="2" charset="-122"/>
              </a:rPr>
              <a:t>自定义迷宫</a:t>
            </a:r>
            <a:endParaRPr lang="en-US" altLang="zh-CN" sz="2400" dirty="0">
              <a:solidFill>
                <a:schemeClr val="bg1"/>
              </a:solidFill>
              <a:latin typeface="方正清刻本悦宋简体" panose="02000000000000000000" pitchFamily="2" charset="-122"/>
              <a:ea typeface="方正清刻本悦宋简体" panose="02000000000000000000" pitchFamily="2" charset="-122"/>
            </a:endParaRPr>
          </a:p>
          <a:p>
            <a:r>
              <a:rPr lang="zh-CN" altLang="en-US" sz="2400" dirty="0">
                <a:solidFill>
                  <a:schemeClr val="bg1"/>
                </a:solidFill>
                <a:latin typeface="方正清刻本悦宋简体" panose="02000000000000000000" pitchFamily="2" charset="-122"/>
                <a:ea typeface="方正清刻本悦宋简体" panose="02000000000000000000" pitchFamily="2" charset="-122"/>
              </a:rPr>
              <a:t>功能</a:t>
            </a:r>
          </a:p>
        </p:txBody>
      </p:sp>
      <p:sp>
        <p:nvSpPr>
          <p:cNvPr id="61" name="文本框 60">
            <a:extLst>
              <a:ext uri="{FF2B5EF4-FFF2-40B4-BE49-F238E27FC236}">
                <a16:creationId xmlns:a16="http://schemas.microsoft.com/office/drawing/2014/main" id="{80D5E14D-E669-4548-958F-1AAC5E991CDC}"/>
              </a:ext>
            </a:extLst>
          </p:cNvPr>
          <p:cNvSpPr txBox="1"/>
          <p:nvPr/>
        </p:nvSpPr>
        <p:spPr>
          <a:xfrm>
            <a:off x="6250279" y="4697875"/>
            <a:ext cx="996975" cy="1384995"/>
          </a:xfrm>
          <a:prstGeom prst="rect">
            <a:avLst/>
          </a:prstGeom>
          <a:noFill/>
        </p:spPr>
        <p:txBody>
          <a:bodyPr wrap="square" rtlCol="0">
            <a:spAutoFit/>
          </a:bodyPr>
          <a:lstStyle/>
          <a:p>
            <a:r>
              <a:rPr lang="zh-CN" altLang="en-US" sz="2800" dirty="0">
                <a:solidFill>
                  <a:schemeClr val="bg1"/>
                </a:solidFill>
                <a:latin typeface="方正清刻本悦宋简体" panose="02000000000000000000" pitchFamily="2" charset="-122"/>
                <a:ea typeface="方正清刻本悦宋简体" panose="02000000000000000000" pitchFamily="2" charset="-122"/>
              </a:rPr>
              <a:t>英雄榜单功能</a:t>
            </a:r>
          </a:p>
        </p:txBody>
      </p:sp>
      <p:cxnSp>
        <p:nvCxnSpPr>
          <p:cNvPr id="62" name="直接连接符 61">
            <a:extLst>
              <a:ext uri="{FF2B5EF4-FFF2-40B4-BE49-F238E27FC236}">
                <a16:creationId xmlns:a16="http://schemas.microsoft.com/office/drawing/2014/main" id="{3FD2C13B-8AD3-49E5-A6FC-93ACBE1135A9}"/>
              </a:ext>
            </a:extLst>
          </p:cNvPr>
          <p:cNvCxnSpPr>
            <a:cxnSpLocks/>
            <a:stCxn id="27" idx="1"/>
          </p:cNvCxnSpPr>
          <p:nvPr/>
        </p:nvCxnSpPr>
        <p:spPr>
          <a:xfrm flipH="1" flipV="1">
            <a:off x="4037279" y="2337955"/>
            <a:ext cx="2815194" cy="17318"/>
          </a:xfrm>
          <a:prstGeom prst="line">
            <a:avLst/>
          </a:prstGeom>
        </p:spPr>
        <p:style>
          <a:lnRef idx="1">
            <a:schemeClr val="dk1"/>
          </a:lnRef>
          <a:fillRef idx="0">
            <a:schemeClr val="dk1"/>
          </a:fillRef>
          <a:effectRef idx="0">
            <a:schemeClr val="dk1"/>
          </a:effectRef>
          <a:fontRef idx="minor">
            <a:schemeClr val="tx1"/>
          </a:fontRef>
        </p:style>
      </p:cxnSp>
      <p:cxnSp>
        <p:nvCxnSpPr>
          <p:cNvPr id="64" name="直接连接符 63">
            <a:extLst>
              <a:ext uri="{FF2B5EF4-FFF2-40B4-BE49-F238E27FC236}">
                <a16:creationId xmlns:a16="http://schemas.microsoft.com/office/drawing/2014/main" id="{4AD6AD56-1458-4565-B122-9312375D41FE}"/>
              </a:ext>
            </a:extLst>
          </p:cNvPr>
          <p:cNvCxnSpPr>
            <a:cxnSpLocks/>
          </p:cNvCxnSpPr>
          <p:nvPr/>
        </p:nvCxnSpPr>
        <p:spPr>
          <a:xfrm>
            <a:off x="5431738" y="1689100"/>
            <a:ext cx="0" cy="666173"/>
          </a:xfrm>
          <a:prstGeom prst="line">
            <a:avLst/>
          </a:prstGeom>
        </p:spPr>
        <p:style>
          <a:lnRef idx="1">
            <a:schemeClr val="dk1"/>
          </a:lnRef>
          <a:fillRef idx="0">
            <a:schemeClr val="dk1"/>
          </a:fillRef>
          <a:effectRef idx="0">
            <a:schemeClr val="dk1"/>
          </a:effectRef>
          <a:fontRef idx="minor">
            <a:schemeClr val="tx1"/>
          </a:fontRef>
        </p:style>
      </p:cxnSp>
      <p:sp>
        <p:nvSpPr>
          <p:cNvPr id="66" name="矩形: 圆角 65">
            <a:extLst>
              <a:ext uri="{FF2B5EF4-FFF2-40B4-BE49-F238E27FC236}">
                <a16:creationId xmlns:a16="http://schemas.microsoft.com/office/drawing/2014/main" id="{BEF7A73D-C15A-4B7C-885A-D48361B0DD08}"/>
              </a:ext>
            </a:extLst>
          </p:cNvPr>
          <p:cNvSpPr/>
          <p:nvPr/>
        </p:nvSpPr>
        <p:spPr>
          <a:xfrm>
            <a:off x="4121098" y="871683"/>
            <a:ext cx="2621280" cy="803563"/>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68" name="文本框 67">
            <a:extLst>
              <a:ext uri="{FF2B5EF4-FFF2-40B4-BE49-F238E27FC236}">
                <a16:creationId xmlns:a16="http://schemas.microsoft.com/office/drawing/2014/main" id="{BCC1DAFC-574E-4385-88E0-1554E9BC843A}"/>
              </a:ext>
            </a:extLst>
          </p:cNvPr>
          <p:cNvSpPr txBox="1"/>
          <p:nvPr/>
        </p:nvSpPr>
        <p:spPr>
          <a:xfrm>
            <a:off x="4478384" y="919521"/>
            <a:ext cx="2050748" cy="707886"/>
          </a:xfrm>
          <a:prstGeom prst="rect">
            <a:avLst/>
          </a:prstGeom>
          <a:noFill/>
        </p:spPr>
        <p:txBody>
          <a:bodyPr wrap="square" rtlCol="0">
            <a:spAutoFit/>
          </a:bodyPr>
          <a:lstStyle/>
          <a:p>
            <a:r>
              <a:rPr lang="en-US" altLang="zh-CN" sz="4000" dirty="0">
                <a:solidFill>
                  <a:schemeClr val="bg1"/>
                </a:solidFill>
                <a:latin typeface="方正清刻本悦宋简体" panose="02000000000000000000" pitchFamily="2" charset="-122"/>
                <a:ea typeface="方正清刻本悦宋简体" panose="02000000000000000000" pitchFamily="2" charset="-122"/>
              </a:rPr>
              <a:t>PPT</a:t>
            </a:r>
            <a:r>
              <a:rPr lang="zh-CN" altLang="en-US" sz="4000" dirty="0">
                <a:solidFill>
                  <a:schemeClr val="bg1"/>
                </a:solidFill>
                <a:latin typeface="方正清刻本悦宋简体" panose="02000000000000000000" pitchFamily="2" charset="-122"/>
                <a:ea typeface="方正清刻本悦宋简体" panose="02000000000000000000" pitchFamily="2" charset="-122"/>
              </a:rPr>
              <a:t>制作</a:t>
            </a:r>
          </a:p>
        </p:txBody>
      </p:sp>
    </p:spTree>
    <p:extLst>
      <p:ext uri="{BB962C8B-B14F-4D97-AF65-F5344CB8AC3E}">
        <p14:creationId xmlns:p14="http://schemas.microsoft.com/office/powerpoint/2010/main" val="2579827170"/>
      </p:ext>
    </p:extLst>
  </p:cSld>
  <p:clrMapOvr>
    <a:masterClrMapping/>
  </p:clrMapOvr>
  <mc:AlternateContent xmlns:mc="http://schemas.openxmlformats.org/markup-compatibility/2006" xmlns:p14="http://schemas.microsoft.com/office/powerpoint/2010/main">
    <mc:Choice Requires="p14">
      <p:transition spd="slow" p14:dur="1200" advClick="0" advTm="2000">
        <p14:prism/>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79"/>
                                        </p:tgtEl>
                                        <p:attrNameLst>
                                          <p:attrName>style.visibility</p:attrName>
                                        </p:attrNameLst>
                                      </p:cBhvr>
                                      <p:to>
                                        <p:strVal val="visible"/>
                                      </p:to>
                                    </p:set>
                                    <p:anim calcmode="lin" valueType="num">
                                      <p:cBhvr additive="base">
                                        <p:cTn id="7" dur="250" fill="hold"/>
                                        <p:tgtEl>
                                          <p:spTgt spid="279"/>
                                        </p:tgtEl>
                                        <p:attrNameLst>
                                          <p:attrName>ppt_x</p:attrName>
                                        </p:attrNameLst>
                                      </p:cBhvr>
                                      <p:tavLst>
                                        <p:tav tm="0">
                                          <p:val>
                                            <p:strVal val="0-#ppt_w/2"/>
                                          </p:val>
                                        </p:tav>
                                        <p:tav tm="100000">
                                          <p:val>
                                            <p:strVal val="#ppt_x"/>
                                          </p:val>
                                        </p:tav>
                                      </p:tavLst>
                                    </p:anim>
                                    <p:anim calcmode="lin" valueType="num">
                                      <p:cBhvr additive="base">
                                        <p:cTn id="8" dur="250" fill="hold"/>
                                        <p:tgtEl>
                                          <p:spTgt spid="27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9" name="组合 278"/>
          <p:cNvGrpSpPr/>
          <p:nvPr/>
        </p:nvGrpSpPr>
        <p:grpSpPr>
          <a:xfrm>
            <a:off x="-22274" y="304560"/>
            <a:ext cx="3395006" cy="652790"/>
            <a:chOff x="-22274" y="304560"/>
            <a:chExt cx="3395006" cy="652790"/>
          </a:xfrm>
        </p:grpSpPr>
        <p:grpSp>
          <p:nvGrpSpPr>
            <p:cNvPr id="278" name="组合 277"/>
            <p:cNvGrpSpPr/>
            <p:nvPr/>
          </p:nvGrpSpPr>
          <p:grpSpPr>
            <a:xfrm>
              <a:off x="-22274" y="526055"/>
              <a:ext cx="2726545" cy="431295"/>
              <a:chOff x="-22274" y="526055"/>
              <a:chExt cx="2726545" cy="431295"/>
            </a:xfrm>
          </p:grpSpPr>
          <p:sp>
            <p:nvSpPr>
              <p:cNvPr id="266" name="任意多边形 265"/>
              <p:cNvSpPr/>
              <p:nvPr/>
            </p:nvSpPr>
            <p:spPr>
              <a:xfrm>
                <a:off x="-22274" y="663087"/>
                <a:ext cx="2621280" cy="243840"/>
              </a:xfrm>
              <a:custGeom>
                <a:avLst/>
                <a:gdLst>
                  <a:gd name="connsiteX0" fmla="*/ 0 w 2621280"/>
                  <a:gd name="connsiteY0" fmla="*/ 0 h 243840"/>
                  <a:gd name="connsiteX1" fmla="*/ 937260 w 2621280"/>
                  <a:gd name="connsiteY1" fmla="*/ 0 h 243840"/>
                  <a:gd name="connsiteX2" fmla="*/ 1181100 w 2621280"/>
                  <a:gd name="connsiteY2" fmla="*/ 243840 h 243840"/>
                  <a:gd name="connsiteX3" fmla="*/ 2621280 w 2621280"/>
                  <a:gd name="connsiteY3" fmla="*/ 243840 h 243840"/>
                </a:gdLst>
                <a:ahLst/>
                <a:cxnLst>
                  <a:cxn ang="0">
                    <a:pos x="connsiteX0" y="connsiteY0"/>
                  </a:cxn>
                  <a:cxn ang="0">
                    <a:pos x="connsiteX1" y="connsiteY1"/>
                  </a:cxn>
                  <a:cxn ang="0">
                    <a:pos x="connsiteX2" y="connsiteY2"/>
                  </a:cxn>
                  <a:cxn ang="0">
                    <a:pos x="connsiteX3" y="connsiteY3"/>
                  </a:cxn>
                </a:cxnLst>
                <a:rect l="l" t="t" r="r" b="b"/>
                <a:pathLst>
                  <a:path w="2621280" h="243840">
                    <a:moveTo>
                      <a:pt x="0" y="0"/>
                    </a:moveTo>
                    <a:lnTo>
                      <a:pt x="937260" y="0"/>
                    </a:lnTo>
                    <a:lnTo>
                      <a:pt x="1181100" y="243840"/>
                    </a:lnTo>
                    <a:lnTo>
                      <a:pt x="2621280" y="243840"/>
                    </a:lnTo>
                  </a:path>
                </a:pathLst>
              </a:cu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6190" y="526055"/>
                <a:ext cx="276624" cy="276624"/>
                <a:chOff x="5216663" y="2206897"/>
                <a:chExt cx="276624" cy="276624"/>
              </a:xfrm>
            </p:grpSpPr>
            <p:sp>
              <p:nvSpPr>
                <p:cNvPr id="7" name="Oval 35"/>
                <p:cNvSpPr>
                  <a:spLocks noChangeAspect="1" noChangeArrowheads="1"/>
                </p:cNvSpPr>
                <p:nvPr/>
              </p:nvSpPr>
              <p:spPr bwMode="auto">
                <a:xfrm rot="18881770" flipH="1">
                  <a:off x="5216663" y="2206897"/>
                  <a:ext cx="276624" cy="276624"/>
                </a:xfrm>
                <a:prstGeom prst="ellipse">
                  <a:avLst/>
                </a:prstGeom>
                <a:solidFill>
                  <a:schemeClr val="bg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8" name="Oval 35"/>
                <p:cNvSpPr>
                  <a:spLocks noChangeAspect="1" noChangeArrowheads="1"/>
                </p:cNvSpPr>
                <p:nvPr/>
              </p:nvSpPr>
              <p:spPr bwMode="auto">
                <a:xfrm rot="18881770" flipH="1">
                  <a:off x="5282116" y="2273211"/>
                  <a:ext cx="144000" cy="144000"/>
                </a:xfrm>
                <a:prstGeom prst="ellipse">
                  <a:avLst/>
                </a:prstGeom>
                <a:solidFill>
                  <a:schemeClr val="tx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sp>
            <p:nvSpPr>
              <p:cNvPr id="270" name="Oval 35"/>
              <p:cNvSpPr>
                <a:spLocks noChangeAspect="1" noChangeArrowheads="1"/>
              </p:cNvSpPr>
              <p:nvPr/>
            </p:nvSpPr>
            <p:spPr bwMode="auto">
              <a:xfrm rot="18881770" flipH="1">
                <a:off x="2596271" y="849350"/>
                <a:ext cx="108000" cy="108000"/>
              </a:xfrm>
              <a:prstGeom prst="ellipse">
                <a:avLst/>
              </a:prstGeom>
              <a:solidFill>
                <a:schemeClr val="bg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sp>
          <p:nvSpPr>
            <p:cNvPr id="272" name="文本框 271"/>
            <p:cNvSpPr txBox="1"/>
            <p:nvPr/>
          </p:nvSpPr>
          <p:spPr>
            <a:xfrm>
              <a:off x="1006539" y="304560"/>
              <a:ext cx="2250593" cy="400110"/>
            </a:xfrm>
            <a:prstGeom prst="rect">
              <a:avLst/>
            </a:prstGeom>
            <a:noFill/>
          </p:spPr>
          <p:txBody>
            <a:bodyPr wrap="square" rtlCol="0">
              <a:spAutoFit/>
            </a:bodyPr>
            <a:lstStyle/>
            <a:p>
              <a:pPr algn="ctr"/>
              <a:r>
                <a:rPr lang="zh-CN" altLang="en-US" sz="2000" b="1" dirty="0">
                  <a:latin typeface="方正清刻本悦宋简体" panose="02000000000000000000" pitchFamily="2" charset="-122"/>
                  <a:ea typeface="方正清刻本悦宋简体" panose="02000000000000000000" pitchFamily="2" charset="-122"/>
                </a:rPr>
                <a:t>自定义皮肤功能</a:t>
              </a:r>
            </a:p>
          </p:txBody>
        </p:sp>
        <p:grpSp>
          <p:nvGrpSpPr>
            <p:cNvPr id="277" name="组合 276"/>
            <p:cNvGrpSpPr/>
            <p:nvPr/>
          </p:nvGrpSpPr>
          <p:grpSpPr>
            <a:xfrm>
              <a:off x="2909925" y="529575"/>
              <a:ext cx="462807" cy="427775"/>
              <a:chOff x="2909925" y="529575"/>
              <a:chExt cx="462807" cy="427775"/>
            </a:xfrm>
          </p:grpSpPr>
          <p:sp>
            <p:nvSpPr>
              <p:cNvPr id="267" name="任意多边形 266"/>
              <p:cNvSpPr/>
              <p:nvPr/>
            </p:nvSpPr>
            <p:spPr>
              <a:xfrm>
                <a:off x="3003896" y="614253"/>
                <a:ext cx="309544" cy="291465"/>
              </a:xfrm>
              <a:custGeom>
                <a:avLst/>
                <a:gdLst>
                  <a:gd name="connsiteX0" fmla="*/ 411480 w 411480"/>
                  <a:gd name="connsiteY0" fmla="*/ 0 h 1036320"/>
                  <a:gd name="connsiteX1" fmla="*/ 411480 w 411480"/>
                  <a:gd name="connsiteY1" fmla="*/ 883920 h 1036320"/>
                  <a:gd name="connsiteX2" fmla="*/ 259080 w 411480"/>
                  <a:gd name="connsiteY2" fmla="*/ 1036320 h 1036320"/>
                  <a:gd name="connsiteX3" fmla="*/ 0 w 411480"/>
                  <a:gd name="connsiteY3" fmla="*/ 1036320 h 1036320"/>
                  <a:gd name="connsiteX0" fmla="*/ 309086 w 309086"/>
                  <a:gd name="connsiteY0" fmla="*/ 0 h 1036320"/>
                  <a:gd name="connsiteX1" fmla="*/ 309086 w 309086"/>
                  <a:gd name="connsiteY1" fmla="*/ 883920 h 1036320"/>
                  <a:gd name="connsiteX2" fmla="*/ 156686 w 309086"/>
                  <a:gd name="connsiteY2" fmla="*/ 1036320 h 1036320"/>
                  <a:gd name="connsiteX3" fmla="*/ 0 w 309086"/>
                  <a:gd name="connsiteY3" fmla="*/ 1036320 h 1036320"/>
                  <a:gd name="connsiteX0" fmla="*/ 309086 w 309086"/>
                  <a:gd name="connsiteY0" fmla="*/ 0 h 434340"/>
                  <a:gd name="connsiteX1" fmla="*/ 309086 w 309086"/>
                  <a:gd name="connsiteY1" fmla="*/ 281940 h 434340"/>
                  <a:gd name="connsiteX2" fmla="*/ 156686 w 309086"/>
                  <a:gd name="connsiteY2" fmla="*/ 434340 h 434340"/>
                  <a:gd name="connsiteX3" fmla="*/ 0 w 309086"/>
                  <a:gd name="connsiteY3" fmla="*/ 434340 h 434340"/>
                  <a:gd name="connsiteX0" fmla="*/ 309086 w 309086"/>
                  <a:gd name="connsiteY0" fmla="*/ 0 h 434340"/>
                  <a:gd name="connsiteX1" fmla="*/ 309086 w 309086"/>
                  <a:gd name="connsiteY1" fmla="*/ 281940 h 434340"/>
                  <a:gd name="connsiteX2" fmla="*/ 309086 w 309086"/>
                  <a:gd name="connsiteY2" fmla="*/ 434340 h 434340"/>
                  <a:gd name="connsiteX3" fmla="*/ 0 w 309086"/>
                  <a:gd name="connsiteY3" fmla="*/ 434340 h 434340"/>
                  <a:gd name="connsiteX0" fmla="*/ 309086 w 432911"/>
                  <a:gd name="connsiteY0" fmla="*/ 0 h 434340"/>
                  <a:gd name="connsiteX1" fmla="*/ 432911 w 432911"/>
                  <a:gd name="connsiteY1" fmla="*/ 310515 h 434340"/>
                  <a:gd name="connsiteX2" fmla="*/ 309086 w 432911"/>
                  <a:gd name="connsiteY2" fmla="*/ 434340 h 434340"/>
                  <a:gd name="connsiteX3" fmla="*/ 0 w 432911"/>
                  <a:gd name="connsiteY3" fmla="*/ 434340 h 434340"/>
                  <a:gd name="connsiteX0" fmla="*/ 432911 w 432911"/>
                  <a:gd name="connsiteY0" fmla="*/ 0 h 453390"/>
                  <a:gd name="connsiteX1" fmla="*/ 432911 w 432911"/>
                  <a:gd name="connsiteY1" fmla="*/ 329565 h 453390"/>
                  <a:gd name="connsiteX2" fmla="*/ 309086 w 432911"/>
                  <a:gd name="connsiteY2" fmla="*/ 453390 h 453390"/>
                  <a:gd name="connsiteX3" fmla="*/ 0 w 432911"/>
                  <a:gd name="connsiteY3" fmla="*/ 453390 h 453390"/>
                  <a:gd name="connsiteX0" fmla="*/ 432911 w 432911"/>
                  <a:gd name="connsiteY0" fmla="*/ 0 h 453390"/>
                  <a:gd name="connsiteX1" fmla="*/ 432911 w 432911"/>
                  <a:gd name="connsiteY1" fmla="*/ 329565 h 453390"/>
                  <a:gd name="connsiteX2" fmla="*/ 356711 w 432911"/>
                  <a:gd name="connsiteY2" fmla="*/ 453390 h 453390"/>
                  <a:gd name="connsiteX3" fmla="*/ 0 w 432911"/>
                  <a:gd name="connsiteY3" fmla="*/ 453390 h 453390"/>
                  <a:gd name="connsiteX0" fmla="*/ 432911 w 451961"/>
                  <a:gd name="connsiteY0" fmla="*/ 0 h 453390"/>
                  <a:gd name="connsiteX1" fmla="*/ 451961 w 451961"/>
                  <a:gd name="connsiteY1" fmla="*/ 358140 h 453390"/>
                  <a:gd name="connsiteX2" fmla="*/ 356711 w 451961"/>
                  <a:gd name="connsiteY2" fmla="*/ 453390 h 453390"/>
                  <a:gd name="connsiteX3" fmla="*/ 0 w 451961"/>
                  <a:gd name="connsiteY3" fmla="*/ 453390 h 453390"/>
                  <a:gd name="connsiteX0" fmla="*/ 466249 w 466249"/>
                  <a:gd name="connsiteY0" fmla="*/ 0 h 443865"/>
                  <a:gd name="connsiteX1" fmla="*/ 451961 w 466249"/>
                  <a:gd name="connsiteY1" fmla="*/ 348615 h 443865"/>
                  <a:gd name="connsiteX2" fmla="*/ 356711 w 466249"/>
                  <a:gd name="connsiteY2" fmla="*/ 443865 h 443865"/>
                  <a:gd name="connsiteX3" fmla="*/ 0 w 466249"/>
                  <a:gd name="connsiteY3" fmla="*/ 443865 h 443865"/>
                  <a:gd name="connsiteX0" fmla="*/ 456724 w 456724"/>
                  <a:gd name="connsiteY0" fmla="*/ 0 h 443865"/>
                  <a:gd name="connsiteX1" fmla="*/ 451961 w 456724"/>
                  <a:gd name="connsiteY1" fmla="*/ 348615 h 443865"/>
                  <a:gd name="connsiteX2" fmla="*/ 356711 w 456724"/>
                  <a:gd name="connsiteY2" fmla="*/ 443865 h 443865"/>
                  <a:gd name="connsiteX3" fmla="*/ 0 w 456724"/>
                  <a:gd name="connsiteY3" fmla="*/ 443865 h 443865"/>
                  <a:gd name="connsiteX0" fmla="*/ 451961 w 452419"/>
                  <a:gd name="connsiteY0" fmla="*/ 0 h 443865"/>
                  <a:gd name="connsiteX1" fmla="*/ 451961 w 452419"/>
                  <a:gd name="connsiteY1" fmla="*/ 348615 h 443865"/>
                  <a:gd name="connsiteX2" fmla="*/ 356711 w 452419"/>
                  <a:gd name="connsiteY2" fmla="*/ 443865 h 443865"/>
                  <a:gd name="connsiteX3" fmla="*/ 0 w 452419"/>
                  <a:gd name="connsiteY3" fmla="*/ 443865 h 443865"/>
                  <a:gd name="connsiteX0" fmla="*/ 309086 w 309544"/>
                  <a:gd name="connsiteY0" fmla="*/ 0 h 443865"/>
                  <a:gd name="connsiteX1" fmla="*/ 309086 w 309544"/>
                  <a:gd name="connsiteY1" fmla="*/ 348615 h 443865"/>
                  <a:gd name="connsiteX2" fmla="*/ 213836 w 309544"/>
                  <a:gd name="connsiteY2" fmla="*/ 443865 h 443865"/>
                  <a:gd name="connsiteX3" fmla="*/ 0 w 309544"/>
                  <a:gd name="connsiteY3" fmla="*/ 443865 h 443865"/>
                  <a:gd name="connsiteX0" fmla="*/ 309086 w 309544"/>
                  <a:gd name="connsiteY0" fmla="*/ 0 h 291465"/>
                  <a:gd name="connsiteX1" fmla="*/ 309086 w 309544"/>
                  <a:gd name="connsiteY1" fmla="*/ 196215 h 291465"/>
                  <a:gd name="connsiteX2" fmla="*/ 213836 w 309544"/>
                  <a:gd name="connsiteY2" fmla="*/ 291465 h 291465"/>
                  <a:gd name="connsiteX3" fmla="*/ 0 w 309544"/>
                  <a:gd name="connsiteY3" fmla="*/ 291465 h 291465"/>
                </a:gdLst>
                <a:ahLst/>
                <a:cxnLst>
                  <a:cxn ang="0">
                    <a:pos x="connsiteX0" y="connsiteY0"/>
                  </a:cxn>
                  <a:cxn ang="0">
                    <a:pos x="connsiteX1" y="connsiteY1"/>
                  </a:cxn>
                  <a:cxn ang="0">
                    <a:pos x="connsiteX2" y="connsiteY2"/>
                  </a:cxn>
                  <a:cxn ang="0">
                    <a:pos x="connsiteX3" y="connsiteY3"/>
                  </a:cxn>
                </a:cxnLst>
                <a:rect l="l" t="t" r="r" b="b"/>
                <a:pathLst>
                  <a:path w="309544" h="291465">
                    <a:moveTo>
                      <a:pt x="309086" y="0"/>
                    </a:moveTo>
                    <a:cubicBezTo>
                      <a:pt x="307498" y="116205"/>
                      <a:pt x="310674" y="80010"/>
                      <a:pt x="309086" y="196215"/>
                    </a:cubicBezTo>
                    <a:lnTo>
                      <a:pt x="213836" y="291465"/>
                    </a:lnTo>
                    <a:lnTo>
                      <a:pt x="0" y="291465"/>
                    </a:lnTo>
                  </a:path>
                </a:pathLst>
              </a:cu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1" name="Oval 35"/>
              <p:cNvSpPr>
                <a:spLocks noChangeAspect="1" noChangeArrowheads="1"/>
              </p:cNvSpPr>
              <p:nvPr/>
            </p:nvSpPr>
            <p:spPr bwMode="auto">
              <a:xfrm rot="18881770" flipH="1">
                <a:off x="2909925" y="849350"/>
                <a:ext cx="108000" cy="108000"/>
              </a:xfrm>
              <a:prstGeom prst="ellipse">
                <a:avLst/>
              </a:prstGeom>
              <a:solidFill>
                <a:schemeClr val="tx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76" name="Oval 35"/>
              <p:cNvSpPr>
                <a:spLocks noChangeAspect="1" noChangeArrowheads="1"/>
              </p:cNvSpPr>
              <p:nvPr/>
            </p:nvSpPr>
            <p:spPr bwMode="auto">
              <a:xfrm rot="18881770" flipH="1">
                <a:off x="3264732" y="529575"/>
                <a:ext cx="108000" cy="108000"/>
              </a:xfrm>
              <a:prstGeom prst="ellipse">
                <a:avLst/>
              </a:prstGeom>
              <a:solidFill>
                <a:schemeClr val="bg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grpSp>
      <p:sp>
        <p:nvSpPr>
          <p:cNvPr id="5" name="等腰三角形 4">
            <a:extLst>
              <a:ext uri="{FF2B5EF4-FFF2-40B4-BE49-F238E27FC236}">
                <a16:creationId xmlns:a16="http://schemas.microsoft.com/office/drawing/2014/main" id="{D886A6D7-0726-4117-8814-AC04B9CD64D3}"/>
              </a:ext>
            </a:extLst>
          </p:cNvPr>
          <p:cNvSpPr/>
          <p:nvPr/>
        </p:nvSpPr>
        <p:spPr>
          <a:xfrm rot="5400000">
            <a:off x="618731" y="2203859"/>
            <a:ext cx="377505" cy="400110"/>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255" name="等腰三角形 254">
            <a:extLst>
              <a:ext uri="{FF2B5EF4-FFF2-40B4-BE49-F238E27FC236}">
                <a16:creationId xmlns:a16="http://schemas.microsoft.com/office/drawing/2014/main" id="{BEA99E5D-D45B-429D-8451-FE437F5E77E9}"/>
              </a:ext>
            </a:extLst>
          </p:cNvPr>
          <p:cNvSpPr/>
          <p:nvPr/>
        </p:nvSpPr>
        <p:spPr>
          <a:xfrm rot="5400000">
            <a:off x="688773" y="4040179"/>
            <a:ext cx="377505" cy="400110"/>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pic>
        <p:nvPicPr>
          <p:cNvPr id="2" name="图片 1">
            <a:extLst>
              <a:ext uri="{FF2B5EF4-FFF2-40B4-BE49-F238E27FC236}">
                <a16:creationId xmlns:a16="http://schemas.microsoft.com/office/drawing/2014/main" id="{9AD02476-9A74-4BD0-9584-EE5C241E0772}"/>
              </a:ext>
            </a:extLst>
          </p:cNvPr>
          <p:cNvPicPr>
            <a:picLocks noChangeAspect="1"/>
          </p:cNvPicPr>
          <p:nvPr/>
        </p:nvPicPr>
        <p:blipFill>
          <a:blip r:embed="rId5"/>
          <a:stretch>
            <a:fillRect/>
          </a:stretch>
        </p:blipFill>
        <p:spPr>
          <a:xfrm>
            <a:off x="1381879" y="1417597"/>
            <a:ext cx="1323810" cy="165714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3" name="文本框 2">
            <a:extLst>
              <a:ext uri="{FF2B5EF4-FFF2-40B4-BE49-F238E27FC236}">
                <a16:creationId xmlns:a16="http://schemas.microsoft.com/office/drawing/2014/main" id="{22DFC66D-52D4-4FDE-BE83-13AAD44C31A8}"/>
              </a:ext>
            </a:extLst>
          </p:cNvPr>
          <p:cNvSpPr txBox="1"/>
          <p:nvPr/>
        </p:nvSpPr>
        <p:spPr>
          <a:xfrm>
            <a:off x="2963925" y="1405474"/>
            <a:ext cx="4489820" cy="646331"/>
          </a:xfrm>
          <a:prstGeom prst="rect">
            <a:avLst/>
          </a:prstGeom>
          <a:noFill/>
        </p:spPr>
        <p:txBody>
          <a:bodyPr wrap="square" rtlCol="0">
            <a:spAutoFit/>
          </a:bodyPr>
          <a:lstStyle/>
          <a:p>
            <a:r>
              <a:rPr lang="zh-CN" altLang="en-US" dirty="0">
                <a:latin typeface="方正清刻本悦宋简体" panose="02000000000000000000" pitchFamily="2" charset="-122"/>
                <a:ea typeface="方正清刻本悦宋简体" panose="02000000000000000000" pitchFamily="2" charset="-122"/>
              </a:rPr>
              <a:t>通过添加一个下拉菜单选项来让玩家选择走迷宫人物的皮肤目前加入三个可选皮肤</a:t>
            </a:r>
          </a:p>
        </p:txBody>
      </p:sp>
      <p:pic>
        <p:nvPicPr>
          <p:cNvPr id="9" name="图片 8">
            <a:extLst>
              <a:ext uri="{FF2B5EF4-FFF2-40B4-BE49-F238E27FC236}">
                <a16:creationId xmlns:a16="http://schemas.microsoft.com/office/drawing/2014/main" id="{F2BBBB0E-BB93-4F4D-B099-C56372B5FA08}"/>
              </a:ext>
            </a:extLst>
          </p:cNvPr>
          <p:cNvPicPr>
            <a:picLocks noChangeAspect="1"/>
          </p:cNvPicPr>
          <p:nvPr/>
        </p:nvPicPr>
        <p:blipFill>
          <a:blip r:embed="rId6"/>
          <a:stretch>
            <a:fillRect/>
          </a:stretch>
        </p:blipFill>
        <p:spPr>
          <a:xfrm>
            <a:off x="4876952" y="2215162"/>
            <a:ext cx="672798" cy="672798"/>
          </a:xfrm>
          <a:prstGeom prst="rect">
            <a:avLst/>
          </a:prstGeom>
        </p:spPr>
      </p:pic>
      <p:pic>
        <p:nvPicPr>
          <p:cNvPr id="10" name="图片 9">
            <a:extLst>
              <a:ext uri="{FF2B5EF4-FFF2-40B4-BE49-F238E27FC236}">
                <a16:creationId xmlns:a16="http://schemas.microsoft.com/office/drawing/2014/main" id="{B368BF98-C842-44EE-9C16-2AAFF8DED336}"/>
              </a:ext>
            </a:extLst>
          </p:cNvPr>
          <p:cNvPicPr>
            <a:picLocks noChangeAspect="1"/>
          </p:cNvPicPr>
          <p:nvPr/>
        </p:nvPicPr>
        <p:blipFill>
          <a:blip r:embed="rId7"/>
          <a:stretch>
            <a:fillRect/>
          </a:stretch>
        </p:blipFill>
        <p:spPr>
          <a:xfrm>
            <a:off x="3596258" y="2215161"/>
            <a:ext cx="703379" cy="672797"/>
          </a:xfrm>
          <a:prstGeom prst="rect">
            <a:avLst/>
          </a:prstGeom>
        </p:spPr>
      </p:pic>
      <p:pic>
        <p:nvPicPr>
          <p:cNvPr id="11" name="图片 10">
            <a:extLst>
              <a:ext uri="{FF2B5EF4-FFF2-40B4-BE49-F238E27FC236}">
                <a16:creationId xmlns:a16="http://schemas.microsoft.com/office/drawing/2014/main" id="{48743023-E1D9-434F-8C1F-F1F817FFD799}"/>
              </a:ext>
            </a:extLst>
          </p:cNvPr>
          <p:cNvPicPr>
            <a:picLocks noChangeAspect="1"/>
          </p:cNvPicPr>
          <p:nvPr/>
        </p:nvPicPr>
        <p:blipFill>
          <a:blip r:embed="rId8"/>
          <a:stretch>
            <a:fillRect/>
          </a:stretch>
        </p:blipFill>
        <p:spPr>
          <a:xfrm>
            <a:off x="6127065" y="2246168"/>
            <a:ext cx="660535" cy="660535"/>
          </a:xfrm>
          <a:prstGeom prst="rect">
            <a:avLst/>
          </a:prstGeom>
        </p:spPr>
      </p:pic>
      <p:pic>
        <p:nvPicPr>
          <p:cNvPr id="12" name="图片 11">
            <a:extLst>
              <a:ext uri="{FF2B5EF4-FFF2-40B4-BE49-F238E27FC236}">
                <a16:creationId xmlns:a16="http://schemas.microsoft.com/office/drawing/2014/main" id="{356CF9B9-ADA4-4037-9D21-6BC0F56D8E2F}"/>
              </a:ext>
            </a:extLst>
          </p:cNvPr>
          <p:cNvPicPr>
            <a:picLocks noChangeAspect="1"/>
          </p:cNvPicPr>
          <p:nvPr/>
        </p:nvPicPr>
        <p:blipFill>
          <a:blip r:embed="rId9"/>
          <a:stretch>
            <a:fillRect/>
          </a:stretch>
        </p:blipFill>
        <p:spPr>
          <a:xfrm>
            <a:off x="1381879" y="3783261"/>
            <a:ext cx="4200000" cy="212381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7" name="序列 01">
            <a:hlinkClick r:id="" action="ppaction://media"/>
            <a:extLst>
              <a:ext uri="{FF2B5EF4-FFF2-40B4-BE49-F238E27FC236}">
                <a16:creationId xmlns:a16="http://schemas.microsoft.com/office/drawing/2014/main" id="{23E2A5BE-4C01-45A9-A2C1-4FB827744CE7}"/>
              </a:ext>
            </a:extLst>
          </p:cNvPr>
          <p:cNvPicPr>
            <a:picLocks noChangeAspect="1"/>
          </p:cNvPicPr>
          <p:nvPr>
            <a:videoFile r:link="rId2"/>
            <p:extLst>
              <p:ext uri="{DAA4B4D4-6D71-4841-9C94-3DE7FCFB9230}">
                <p14:media xmlns:p14="http://schemas.microsoft.com/office/powerpoint/2010/main" r:embed="rId1"/>
              </p:ext>
            </p:extLst>
          </p:nvPr>
        </p:nvPicPr>
        <p:blipFill>
          <a:blip r:embed="rId10"/>
          <a:stretch>
            <a:fillRect/>
          </a:stretch>
        </p:blipFill>
        <p:spPr>
          <a:xfrm>
            <a:off x="6127065" y="3307617"/>
            <a:ext cx="5328279" cy="2997157"/>
          </a:xfrm>
          <a:prstGeom prst="rect">
            <a:avLst/>
          </a:prstGeom>
          <a:ln>
            <a:noFill/>
          </a:ln>
          <a:effectLst>
            <a:outerShdw blurRad="190500" algn="tl" rotWithShape="0">
              <a:srgbClr val="000000">
                <a:alpha val="70000"/>
              </a:srgbClr>
            </a:outerShdw>
          </a:effectLst>
        </p:spPr>
      </p:pic>
      <p:sp>
        <p:nvSpPr>
          <p:cNvPr id="31" name="等腰三角形 30">
            <a:extLst>
              <a:ext uri="{FF2B5EF4-FFF2-40B4-BE49-F238E27FC236}">
                <a16:creationId xmlns:a16="http://schemas.microsoft.com/office/drawing/2014/main" id="{2B96E224-CD53-455E-B8A4-EE11AFB789EC}"/>
              </a:ext>
            </a:extLst>
          </p:cNvPr>
          <p:cNvSpPr/>
          <p:nvPr/>
        </p:nvSpPr>
        <p:spPr>
          <a:xfrm rot="5400000">
            <a:off x="7703898" y="1429705"/>
            <a:ext cx="377505" cy="400110"/>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18" name="文本框 17">
            <a:extLst>
              <a:ext uri="{FF2B5EF4-FFF2-40B4-BE49-F238E27FC236}">
                <a16:creationId xmlns:a16="http://schemas.microsoft.com/office/drawing/2014/main" id="{16FFBEDD-90A3-4474-A008-931C68A32829}"/>
              </a:ext>
            </a:extLst>
          </p:cNvPr>
          <p:cNvSpPr txBox="1"/>
          <p:nvPr/>
        </p:nvSpPr>
        <p:spPr>
          <a:xfrm>
            <a:off x="8354291" y="1417597"/>
            <a:ext cx="2660073" cy="1323439"/>
          </a:xfrm>
          <a:prstGeom prst="rect">
            <a:avLst/>
          </a:prstGeom>
          <a:noFill/>
        </p:spPr>
        <p:txBody>
          <a:bodyPr wrap="square" rtlCol="0">
            <a:spAutoFit/>
          </a:bodyPr>
          <a:lstStyle/>
          <a:p>
            <a:r>
              <a:rPr lang="zh-CN" altLang="en-US" sz="2000" b="1" dirty="0">
                <a:latin typeface="方正清刻本悦宋简体" panose="02000000000000000000" pitchFamily="2" charset="-122"/>
                <a:ea typeface="方正清刻本悦宋简体" panose="02000000000000000000" pitchFamily="2" charset="-122"/>
              </a:rPr>
              <a:t>可在</a:t>
            </a:r>
            <a:r>
              <a:rPr lang="zh-CN" altLang="en-US" sz="2000" b="1" dirty="0">
                <a:solidFill>
                  <a:srgbClr val="FF0000"/>
                </a:solidFill>
                <a:latin typeface="方正清刻本悦宋简体" panose="02000000000000000000" pitchFamily="2" charset="-122"/>
                <a:ea typeface="方正清刻本悦宋简体" panose="02000000000000000000" pitchFamily="2" charset="-122"/>
              </a:rPr>
              <a:t>任意时刻</a:t>
            </a:r>
            <a:r>
              <a:rPr lang="zh-CN" altLang="en-US" sz="2000" b="1" dirty="0">
                <a:latin typeface="方正清刻本悦宋简体" panose="02000000000000000000" pitchFamily="2" charset="-122"/>
                <a:ea typeface="方正清刻本悦宋简体" panose="02000000000000000000" pitchFamily="2" charset="-122"/>
              </a:rPr>
              <a:t>更换皮肤</a:t>
            </a:r>
            <a:endParaRPr lang="en-US" altLang="zh-CN" sz="2000" b="1" dirty="0">
              <a:latin typeface="方正清刻本悦宋简体" panose="02000000000000000000" pitchFamily="2" charset="-122"/>
              <a:ea typeface="方正清刻本悦宋简体" panose="02000000000000000000" pitchFamily="2" charset="-122"/>
            </a:endParaRPr>
          </a:p>
          <a:p>
            <a:r>
              <a:rPr lang="zh-CN" altLang="en-US" sz="2000" b="1" dirty="0">
                <a:latin typeface="方正清刻本悦宋简体" panose="02000000000000000000" pitchFamily="2" charset="-122"/>
                <a:ea typeface="方正清刻本悦宋简体" panose="02000000000000000000" pitchFamily="2" charset="-122"/>
              </a:rPr>
              <a:t>皮肤选择也会</a:t>
            </a:r>
            <a:r>
              <a:rPr lang="zh-CN" altLang="en-US" sz="2000" b="1" dirty="0">
                <a:solidFill>
                  <a:srgbClr val="FF0000"/>
                </a:solidFill>
                <a:latin typeface="方正清刻本悦宋简体" panose="02000000000000000000" pitchFamily="2" charset="-122"/>
                <a:ea typeface="方正清刻本悦宋简体" panose="02000000000000000000" pitchFamily="2" charset="-122"/>
              </a:rPr>
              <a:t>保存</a:t>
            </a:r>
            <a:r>
              <a:rPr lang="zh-CN" altLang="en-US" sz="2000" b="1" dirty="0">
                <a:latin typeface="方正清刻本悦宋简体" panose="02000000000000000000" pitchFamily="2" charset="-122"/>
                <a:ea typeface="方正清刻本悦宋简体" panose="02000000000000000000" pitchFamily="2" charset="-122"/>
              </a:rPr>
              <a:t>到所有种类关卡当中</a:t>
            </a:r>
          </a:p>
        </p:txBody>
      </p:sp>
    </p:spTree>
    <p:extLst>
      <p:ext uri="{BB962C8B-B14F-4D97-AF65-F5344CB8AC3E}">
        <p14:creationId xmlns:p14="http://schemas.microsoft.com/office/powerpoint/2010/main" val="1320068390"/>
      </p:ext>
    </p:extLst>
  </p:cSld>
  <p:clrMapOvr>
    <a:masterClrMapping/>
  </p:clrMapOvr>
  <mc:AlternateContent xmlns:mc="http://schemas.openxmlformats.org/markup-compatibility/2006">
    <mc:Choice xmlns:p14="http://schemas.microsoft.com/office/powerpoint/2010/main" Requires="p14">
      <p:transition spd="slow" p14:dur="1200" advClick="0" advTm="2000">
        <p14:prism/>
      </p:transition>
    </mc:Choice>
    <mc:Fallback>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79"/>
                                        </p:tgtEl>
                                        <p:attrNameLst>
                                          <p:attrName>style.visibility</p:attrName>
                                        </p:attrNameLst>
                                      </p:cBhvr>
                                      <p:to>
                                        <p:strVal val="visible"/>
                                      </p:to>
                                    </p:set>
                                    <p:anim calcmode="lin" valueType="num">
                                      <p:cBhvr additive="base">
                                        <p:cTn id="7" dur="250" fill="hold"/>
                                        <p:tgtEl>
                                          <p:spTgt spid="279"/>
                                        </p:tgtEl>
                                        <p:attrNameLst>
                                          <p:attrName>ppt_x</p:attrName>
                                        </p:attrNameLst>
                                      </p:cBhvr>
                                      <p:tavLst>
                                        <p:tav tm="0">
                                          <p:val>
                                            <p:strVal val="0-#ppt_w/2"/>
                                          </p:val>
                                        </p:tav>
                                        <p:tav tm="100000">
                                          <p:val>
                                            <p:strVal val="#ppt_x"/>
                                          </p:val>
                                        </p:tav>
                                      </p:tavLst>
                                    </p:anim>
                                    <p:anim calcmode="lin" valueType="num">
                                      <p:cBhvr additive="base">
                                        <p:cTn id="8" dur="250" fill="hold"/>
                                        <p:tgtEl>
                                          <p:spTgt spid="279"/>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4010"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3" fill="hold" display="0">
                  <p:stCondLst>
                    <p:cond delay="indefinite"/>
                  </p:stCondLst>
                </p:cTn>
                <p:tgtEl>
                  <p:spTgt spid="17"/>
                </p:tgtEl>
              </p:cMediaNode>
            </p:video>
            <p:seq concurrent="1" nextAc="seek">
              <p:cTn id="14" restart="whenNotActive" fill="hold" evtFilter="cancelBubble" nodeType="interactiveSeq">
                <p:stCondLst>
                  <p:cond evt="onClick" delay="0">
                    <p:tgtEl>
                      <p:spTgt spid="17"/>
                    </p:tgtEl>
                  </p:cond>
                </p:stCondLst>
                <p:endSync evt="end" delay="0">
                  <p:rtn val="all"/>
                </p:endSync>
                <p:childTnLst>
                  <p:par>
                    <p:cTn id="15" fill="hold">
                      <p:stCondLst>
                        <p:cond delay="0"/>
                      </p:stCondLst>
                      <p:childTnLst>
                        <p:par>
                          <p:cTn id="16" fill="hold">
                            <p:stCondLst>
                              <p:cond delay="0"/>
                            </p:stCondLst>
                            <p:childTnLst>
                              <p:par>
                                <p:cTn id="17" presetID="2" presetClass="mediacall" presetSubtype="0" fill="hold" nodeType="clickEffect">
                                  <p:stCondLst>
                                    <p:cond delay="0"/>
                                  </p:stCondLst>
                                  <p:childTnLst>
                                    <p:cmd type="call" cmd="togglePause">
                                      <p:cBhvr>
                                        <p:cTn id="18" dur="1" fill="hold"/>
                                        <p:tgtEl>
                                          <p:spTgt spid="17"/>
                                        </p:tgtEl>
                                      </p:cBhvr>
                                    </p:cmd>
                                  </p:childTnLst>
                                </p:cTn>
                              </p:par>
                            </p:childTnLst>
                          </p:cTn>
                        </p:par>
                      </p:childTnLst>
                    </p:cTn>
                  </p:par>
                </p:childTnLst>
              </p:cTn>
              <p:nextCondLst>
                <p:cond evt="onClick" delay="0">
                  <p:tgtEl>
                    <p:spTgt spid="17"/>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 name="矩形 248"/>
          <p:cNvSpPr/>
          <p:nvPr/>
        </p:nvSpPr>
        <p:spPr>
          <a:xfrm>
            <a:off x="1206594" y="1143613"/>
            <a:ext cx="3310303" cy="2246769"/>
          </a:xfrm>
          <a:prstGeom prst="rect">
            <a:avLst/>
          </a:prstGeom>
        </p:spPr>
        <p:txBody>
          <a:bodyPr wrap="square">
            <a:spAutoFit/>
          </a:bodyPr>
          <a:lstStyle/>
          <a:p>
            <a:r>
              <a:rPr lang="zh-CN" altLang="en-US" sz="2000" dirty="0">
                <a:latin typeface="方正正黑简体" panose="02000000000000000000" pitchFamily="2" charset="-122"/>
                <a:ea typeface="方正正黑简体" panose="02000000000000000000" pitchFamily="2" charset="-122"/>
              </a:rPr>
              <a:t>单独创建</a:t>
            </a:r>
            <a:r>
              <a:rPr lang="en-US" altLang="zh-CN" sz="2000" dirty="0" err="1">
                <a:latin typeface="方正正黑简体" panose="02000000000000000000" pitchFamily="2" charset="-122"/>
                <a:ea typeface="方正正黑简体" panose="02000000000000000000" pitchFamily="2" charset="-122"/>
              </a:rPr>
              <a:t>MazeByDefined</a:t>
            </a:r>
            <a:r>
              <a:rPr lang="zh-CN" altLang="en-US" sz="2000" dirty="0">
                <a:latin typeface="方正正黑简体" panose="02000000000000000000" pitchFamily="2" charset="-122"/>
                <a:ea typeface="方正正黑简体" panose="02000000000000000000" pitchFamily="2" charset="-122"/>
              </a:rPr>
              <a:t>类实现</a:t>
            </a:r>
            <a:r>
              <a:rPr lang="en-US" altLang="zh-CN" sz="2000" dirty="0" err="1">
                <a:latin typeface="方正正黑简体" panose="02000000000000000000" pitchFamily="2" charset="-122"/>
                <a:ea typeface="方正正黑简体" panose="02000000000000000000" pitchFamily="2" charset="-122"/>
              </a:rPr>
              <a:t>MazeMaker</a:t>
            </a:r>
            <a:r>
              <a:rPr lang="zh-CN" altLang="en-US" sz="2000" dirty="0">
                <a:latin typeface="方正正黑简体" panose="02000000000000000000" pitchFamily="2" charset="-122"/>
                <a:ea typeface="方正正黑简体" panose="02000000000000000000" pitchFamily="2" charset="-122"/>
              </a:rPr>
              <a:t>接口，在标签页额外增加一页显示自定义迷宫界面，用户可通过下拉菜单</a:t>
            </a:r>
            <a:r>
              <a:rPr lang="zh-CN" altLang="en-US" sz="2000" dirty="0">
                <a:ea typeface="方正正黑简体" panose="02000000000000000000"/>
              </a:rPr>
              <a:t>用户选择绘制迷宫地图的模块组件，用鼠标在空地图上绘制迷宫地图</a:t>
            </a:r>
            <a:endParaRPr lang="zh-CN" altLang="en-US" sz="2000" dirty="0">
              <a:latin typeface="方正正黑简体" panose="02000000000000000000" pitchFamily="2" charset="-122"/>
              <a:ea typeface="方正正黑简体" panose="02000000000000000000" pitchFamily="2" charset="-122"/>
            </a:endParaRPr>
          </a:p>
        </p:txBody>
      </p:sp>
      <p:grpSp>
        <p:nvGrpSpPr>
          <p:cNvPr id="279" name="组合 278"/>
          <p:cNvGrpSpPr/>
          <p:nvPr/>
        </p:nvGrpSpPr>
        <p:grpSpPr>
          <a:xfrm>
            <a:off x="-22274" y="257019"/>
            <a:ext cx="3395006" cy="700331"/>
            <a:chOff x="-22274" y="257019"/>
            <a:chExt cx="3395006" cy="700331"/>
          </a:xfrm>
        </p:grpSpPr>
        <p:grpSp>
          <p:nvGrpSpPr>
            <p:cNvPr id="278" name="组合 277"/>
            <p:cNvGrpSpPr/>
            <p:nvPr/>
          </p:nvGrpSpPr>
          <p:grpSpPr>
            <a:xfrm>
              <a:off x="-22274" y="526055"/>
              <a:ext cx="2726545" cy="431295"/>
              <a:chOff x="-22274" y="526055"/>
              <a:chExt cx="2726545" cy="431295"/>
            </a:xfrm>
          </p:grpSpPr>
          <p:sp>
            <p:nvSpPr>
              <p:cNvPr id="266" name="任意多边形 265"/>
              <p:cNvSpPr/>
              <p:nvPr/>
            </p:nvSpPr>
            <p:spPr>
              <a:xfrm>
                <a:off x="-22274" y="663087"/>
                <a:ext cx="2621280" cy="243840"/>
              </a:xfrm>
              <a:custGeom>
                <a:avLst/>
                <a:gdLst>
                  <a:gd name="connsiteX0" fmla="*/ 0 w 2621280"/>
                  <a:gd name="connsiteY0" fmla="*/ 0 h 243840"/>
                  <a:gd name="connsiteX1" fmla="*/ 937260 w 2621280"/>
                  <a:gd name="connsiteY1" fmla="*/ 0 h 243840"/>
                  <a:gd name="connsiteX2" fmla="*/ 1181100 w 2621280"/>
                  <a:gd name="connsiteY2" fmla="*/ 243840 h 243840"/>
                  <a:gd name="connsiteX3" fmla="*/ 2621280 w 2621280"/>
                  <a:gd name="connsiteY3" fmla="*/ 243840 h 243840"/>
                </a:gdLst>
                <a:ahLst/>
                <a:cxnLst>
                  <a:cxn ang="0">
                    <a:pos x="connsiteX0" y="connsiteY0"/>
                  </a:cxn>
                  <a:cxn ang="0">
                    <a:pos x="connsiteX1" y="connsiteY1"/>
                  </a:cxn>
                  <a:cxn ang="0">
                    <a:pos x="connsiteX2" y="connsiteY2"/>
                  </a:cxn>
                  <a:cxn ang="0">
                    <a:pos x="connsiteX3" y="connsiteY3"/>
                  </a:cxn>
                </a:cxnLst>
                <a:rect l="l" t="t" r="r" b="b"/>
                <a:pathLst>
                  <a:path w="2621280" h="243840">
                    <a:moveTo>
                      <a:pt x="0" y="0"/>
                    </a:moveTo>
                    <a:lnTo>
                      <a:pt x="937260" y="0"/>
                    </a:lnTo>
                    <a:lnTo>
                      <a:pt x="1181100" y="243840"/>
                    </a:lnTo>
                    <a:lnTo>
                      <a:pt x="2621280" y="243840"/>
                    </a:lnTo>
                  </a:path>
                </a:pathLst>
              </a:cu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6190" y="526055"/>
                <a:ext cx="276624" cy="276624"/>
                <a:chOff x="5216663" y="2206897"/>
                <a:chExt cx="276624" cy="276624"/>
              </a:xfrm>
            </p:grpSpPr>
            <p:sp>
              <p:nvSpPr>
                <p:cNvPr id="7" name="Oval 35"/>
                <p:cNvSpPr>
                  <a:spLocks noChangeAspect="1" noChangeArrowheads="1"/>
                </p:cNvSpPr>
                <p:nvPr/>
              </p:nvSpPr>
              <p:spPr bwMode="auto">
                <a:xfrm rot="18881770" flipH="1">
                  <a:off x="5216663" y="2206897"/>
                  <a:ext cx="276624" cy="276624"/>
                </a:xfrm>
                <a:prstGeom prst="ellipse">
                  <a:avLst/>
                </a:prstGeom>
                <a:solidFill>
                  <a:schemeClr val="bg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8" name="Oval 35"/>
                <p:cNvSpPr>
                  <a:spLocks noChangeAspect="1" noChangeArrowheads="1"/>
                </p:cNvSpPr>
                <p:nvPr/>
              </p:nvSpPr>
              <p:spPr bwMode="auto">
                <a:xfrm rot="18881770" flipH="1">
                  <a:off x="5282116" y="2273211"/>
                  <a:ext cx="144000" cy="144000"/>
                </a:xfrm>
                <a:prstGeom prst="ellipse">
                  <a:avLst/>
                </a:prstGeom>
                <a:solidFill>
                  <a:schemeClr val="tx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sp>
            <p:nvSpPr>
              <p:cNvPr id="270" name="Oval 35"/>
              <p:cNvSpPr>
                <a:spLocks noChangeAspect="1" noChangeArrowheads="1"/>
              </p:cNvSpPr>
              <p:nvPr/>
            </p:nvSpPr>
            <p:spPr bwMode="auto">
              <a:xfrm rot="18881770" flipH="1">
                <a:off x="2596271" y="849350"/>
                <a:ext cx="108000" cy="108000"/>
              </a:xfrm>
              <a:prstGeom prst="ellipse">
                <a:avLst/>
              </a:prstGeom>
              <a:solidFill>
                <a:schemeClr val="bg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sp>
          <p:nvSpPr>
            <p:cNvPr id="272" name="文本框 271"/>
            <p:cNvSpPr txBox="1"/>
            <p:nvPr/>
          </p:nvSpPr>
          <p:spPr>
            <a:xfrm>
              <a:off x="969864" y="257019"/>
              <a:ext cx="2250593" cy="646331"/>
            </a:xfrm>
            <a:prstGeom prst="rect">
              <a:avLst/>
            </a:prstGeom>
            <a:noFill/>
          </p:spPr>
          <p:txBody>
            <a:bodyPr wrap="square" rtlCol="0">
              <a:spAutoFit/>
            </a:bodyPr>
            <a:lstStyle/>
            <a:p>
              <a:pPr algn="ctr"/>
              <a:r>
                <a:rPr lang="zh-CN" altLang="en-US" b="1" dirty="0">
                  <a:latin typeface="方正清刻本悦宋简体" panose="02000000000000000000" pitchFamily="2" charset="-122"/>
                  <a:ea typeface="方正清刻本悦宋简体" panose="02000000000000000000" pitchFamily="2" charset="-122"/>
                </a:rPr>
                <a:t>实现</a:t>
              </a:r>
              <a:r>
                <a:rPr lang="en-US" altLang="zh-CN" b="1" dirty="0" err="1">
                  <a:latin typeface="方正清刻本悦宋简体" panose="02000000000000000000" pitchFamily="2" charset="-122"/>
                  <a:ea typeface="方正清刻本悦宋简体" panose="02000000000000000000" pitchFamily="2" charset="-122"/>
                </a:rPr>
                <a:t>MazeMaker</a:t>
              </a:r>
              <a:r>
                <a:rPr lang="zh-CN" altLang="en-US" b="1" dirty="0">
                  <a:latin typeface="方正清刻本悦宋简体" panose="02000000000000000000" pitchFamily="2" charset="-122"/>
                  <a:ea typeface="方正清刻本悦宋简体" panose="02000000000000000000" pitchFamily="2" charset="-122"/>
                </a:rPr>
                <a:t>接口自定义迷宫功能</a:t>
              </a:r>
              <a:endParaRPr lang="zh-CN" altLang="en-US" sz="2600" b="1" dirty="0">
                <a:latin typeface="方正清刻本悦宋简体" panose="02000000000000000000" pitchFamily="2" charset="-122"/>
                <a:ea typeface="方正清刻本悦宋简体" panose="02000000000000000000" pitchFamily="2" charset="-122"/>
              </a:endParaRPr>
            </a:p>
          </p:txBody>
        </p:sp>
        <p:grpSp>
          <p:nvGrpSpPr>
            <p:cNvPr id="277" name="组合 276"/>
            <p:cNvGrpSpPr/>
            <p:nvPr/>
          </p:nvGrpSpPr>
          <p:grpSpPr>
            <a:xfrm>
              <a:off x="2909925" y="529575"/>
              <a:ext cx="462807" cy="427775"/>
              <a:chOff x="2909925" y="529575"/>
              <a:chExt cx="462807" cy="427775"/>
            </a:xfrm>
          </p:grpSpPr>
          <p:sp>
            <p:nvSpPr>
              <p:cNvPr id="267" name="任意多边形 266"/>
              <p:cNvSpPr/>
              <p:nvPr/>
            </p:nvSpPr>
            <p:spPr>
              <a:xfrm>
                <a:off x="3003896" y="614253"/>
                <a:ext cx="309544" cy="291465"/>
              </a:xfrm>
              <a:custGeom>
                <a:avLst/>
                <a:gdLst>
                  <a:gd name="connsiteX0" fmla="*/ 411480 w 411480"/>
                  <a:gd name="connsiteY0" fmla="*/ 0 h 1036320"/>
                  <a:gd name="connsiteX1" fmla="*/ 411480 w 411480"/>
                  <a:gd name="connsiteY1" fmla="*/ 883920 h 1036320"/>
                  <a:gd name="connsiteX2" fmla="*/ 259080 w 411480"/>
                  <a:gd name="connsiteY2" fmla="*/ 1036320 h 1036320"/>
                  <a:gd name="connsiteX3" fmla="*/ 0 w 411480"/>
                  <a:gd name="connsiteY3" fmla="*/ 1036320 h 1036320"/>
                  <a:gd name="connsiteX0" fmla="*/ 309086 w 309086"/>
                  <a:gd name="connsiteY0" fmla="*/ 0 h 1036320"/>
                  <a:gd name="connsiteX1" fmla="*/ 309086 w 309086"/>
                  <a:gd name="connsiteY1" fmla="*/ 883920 h 1036320"/>
                  <a:gd name="connsiteX2" fmla="*/ 156686 w 309086"/>
                  <a:gd name="connsiteY2" fmla="*/ 1036320 h 1036320"/>
                  <a:gd name="connsiteX3" fmla="*/ 0 w 309086"/>
                  <a:gd name="connsiteY3" fmla="*/ 1036320 h 1036320"/>
                  <a:gd name="connsiteX0" fmla="*/ 309086 w 309086"/>
                  <a:gd name="connsiteY0" fmla="*/ 0 h 434340"/>
                  <a:gd name="connsiteX1" fmla="*/ 309086 w 309086"/>
                  <a:gd name="connsiteY1" fmla="*/ 281940 h 434340"/>
                  <a:gd name="connsiteX2" fmla="*/ 156686 w 309086"/>
                  <a:gd name="connsiteY2" fmla="*/ 434340 h 434340"/>
                  <a:gd name="connsiteX3" fmla="*/ 0 w 309086"/>
                  <a:gd name="connsiteY3" fmla="*/ 434340 h 434340"/>
                  <a:gd name="connsiteX0" fmla="*/ 309086 w 309086"/>
                  <a:gd name="connsiteY0" fmla="*/ 0 h 434340"/>
                  <a:gd name="connsiteX1" fmla="*/ 309086 w 309086"/>
                  <a:gd name="connsiteY1" fmla="*/ 281940 h 434340"/>
                  <a:gd name="connsiteX2" fmla="*/ 309086 w 309086"/>
                  <a:gd name="connsiteY2" fmla="*/ 434340 h 434340"/>
                  <a:gd name="connsiteX3" fmla="*/ 0 w 309086"/>
                  <a:gd name="connsiteY3" fmla="*/ 434340 h 434340"/>
                  <a:gd name="connsiteX0" fmla="*/ 309086 w 432911"/>
                  <a:gd name="connsiteY0" fmla="*/ 0 h 434340"/>
                  <a:gd name="connsiteX1" fmla="*/ 432911 w 432911"/>
                  <a:gd name="connsiteY1" fmla="*/ 310515 h 434340"/>
                  <a:gd name="connsiteX2" fmla="*/ 309086 w 432911"/>
                  <a:gd name="connsiteY2" fmla="*/ 434340 h 434340"/>
                  <a:gd name="connsiteX3" fmla="*/ 0 w 432911"/>
                  <a:gd name="connsiteY3" fmla="*/ 434340 h 434340"/>
                  <a:gd name="connsiteX0" fmla="*/ 432911 w 432911"/>
                  <a:gd name="connsiteY0" fmla="*/ 0 h 453390"/>
                  <a:gd name="connsiteX1" fmla="*/ 432911 w 432911"/>
                  <a:gd name="connsiteY1" fmla="*/ 329565 h 453390"/>
                  <a:gd name="connsiteX2" fmla="*/ 309086 w 432911"/>
                  <a:gd name="connsiteY2" fmla="*/ 453390 h 453390"/>
                  <a:gd name="connsiteX3" fmla="*/ 0 w 432911"/>
                  <a:gd name="connsiteY3" fmla="*/ 453390 h 453390"/>
                  <a:gd name="connsiteX0" fmla="*/ 432911 w 432911"/>
                  <a:gd name="connsiteY0" fmla="*/ 0 h 453390"/>
                  <a:gd name="connsiteX1" fmla="*/ 432911 w 432911"/>
                  <a:gd name="connsiteY1" fmla="*/ 329565 h 453390"/>
                  <a:gd name="connsiteX2" fmla="*/ 356711 w 432911"/>
                  <a:gd name="connsiteY2" fmla="*/ 453390 h 453390"/>
                  <a:gd name="connsiteX3" fmla="*/ 0 w 432911"/>
                  <a:gd name="connsiteY3" fmla="*/ 453390 h 453390"/>
                  <a:gd name="connsiteX0" fmla="*/ 432911 w 451961"/>
                  <a:gd name="connsiteY0" fmla="*/ 0 h 453390"/>
                  <a:gd name="connsiteX1" fmla="*/ 451961 w 451961"/>
                  <a:gd name="connsiteY1" fmla="*/ 358140 h 453390"/>
                  <a:gd name="connsiteX2" fmla="*/ 356711 w 451961"/>
                  <a:gd name="connsiteY2" fmla="*/ 453390 h 453390"/>
                  <a:gd name="connsiteX3" fmla="*/ 0 w 451961"/>
                  <a:gd name="connsiteY3" fmla="*/ 453390 h 453390"/>
                  <a:gd name="connsiteX0" fmla="*/ 466249 w 466249"/>
                  <a:gd name="connsiteY0" fmla="*/ 0 h 443865"/>
                  <a:gd name="connsiteX1" fmla="*/ 451961 w 466249"/>
                  <a:gd name="connsiteY1" fmla="*/ 348615 h 443865"/>
                  <a:gd name="connsiteX2" fmla="*/ 356711 w 466249"/>
                  <a:gd name="connsiteY2" fmla="*/ 443865 h 443865"/>
                  <a:gd name="connsiteX3" fmla="*/ 0 w 466249"/>
                  <a:gd name="connsiteY3" fmla="*/ 443865 h 443865"/>
                  <a:gd name="connsiteX0" fmla="*/ 456724 w 456724"/>
                  <a:gd name="connsiteY0" fmla="*/ 0 h 443865"/>
                  <a:gd name="connsiteX1" fmla="*/ 451961 w 456724"/>
                  <a:gd name="connsiteY1" fmla="*/ 348615 h 443865"/>
                  <a:gd name="connsiteX2" fmla="*/ 356711 w 456724"/>
                  <a:gd name="connsiteY2" fmla="*/ 443865 h 443865"/>
                  <a:gd name="connsiteX3" fmla="*/ 0 w 456724"/>
                  <a:gd name="connsiteY3" fmla="*/ 443865 h 443865"/>
                  <a:gd name="connsiteX0" fmla="*/ 451961 w 452419"/>
                  <a:gd name="connsiteY0" fmla="*/ 0 h 443865"/>
                  <a:gd name="connsiteX1" fmla="*/ 451961 w 452419"/>
                  <a:gd name="connsiteY1" fmla="*/ 348615 h 443865"/>
                  <a:gd name="connsiteX2" fmla="*/ 356711 w 452419"/>
                  <a:gd name="connsiteY2" fmla="*/ 443865 h 443865"/>
                  <a:gd name="connsiteX3" fmla="*/ 0 w 452419"/>
                  <a:gd name="connsiteY3" fmla="*/ 443865 h 443865"/>
                  <a:gd name="connsiteX0" fmla="*/ 309086 w 309544"/>
                  <a:gd name="connsiteY0" fmla="*/ 0 h 443865"/>
                  <a:gd name="connsiteX1" fmla="*/ 309086 w 309544"/>
                  <a:gd name="connsiteY1" fmla="*/ 348615 h 443865"/>
                  <a:gd name="connsiteX2" fmla="*/ 213836 w 309544"/>
                  <a:gd name="connsiteY2" fmla="*/ 443865 h 443865"/>
                  <a:gd name="connsiteX3" fmla="*/ 0 w 309544"/>
                  <a:gd name="connsiteY3" fmla="*/ 443865 h 443865"/>
                  <a:gd name="connsiteX0" fmla="*/ 309086 w 309544"/>
                  <a:gd name="connsiteY0" fmla="*/ 0 h 291465"/>
                  <a:gd name="connsiteX1" fmla="*/ 309086 w 309544"/>
                  <a:gd name="connsiteY1" fmla="*/ 196215 h 291465"/>
                  <a:gd name="connsiteX2" fmla="*/ 213836 w 309544"/>
                  <a:gd name="connsiteY2" fmla="*/ 291465 h 291465"/>
                  <a:gd name="connsiteX3" fmla="*/ 0 w 309544"/>
                  <a:gd name="connsiteY3" fmla="*/ 291465 h 291465"/>
                </a:gdLst>
                <a:ahLst/>
                <a:cxnLst>
                  <a:cxn ang="0">
                    <a:pos x="connsiteX0" y="connsiteY0"/>
                  </a:cxn>
                  <a:cxn ang="0">
                    <a:pos x="connsiteX1" y="connsiteY1"/>
                  </a:cxn>
                  <a:cxn ang="0">
                    <a:pos x="connsiteX2" y="connsiteY2"/>
                  </a:cxn>
                  <a:cxn ang="0">
                    <a:pos x="connsiteX3" y="connsiteY3"/>
                  </a:cxn>
                </a:cxnLst>
                <a:rect l="l" t="t" r="r" b="b"/>
                <a:pathLst>
                  <a:path w="309544" h="291465">
                    <a:moveTo>
                      <a:pt x="309086" y="0"/>
                    </a:moveTo>
                    <a:cubicBezTo>
                      <a:pt x="307498" y="116205"/>
                      <a:pt x="310674" y="80010"/>
                      <a:pt x="309086" y="196215"/>
                    </a:cubicBezTo>
                    <a:lnTo>
                      <a:pt x="213836" y="291465"/>
                    </a:lnTo>
                    <a:lnTo>
                      <a:pt x="0" y="291465"/>
                    </a:lnTo>
                  </a:path>
                </a:pathLst>
              </a:cu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1" name="Oval 35"/>
              <p:cNvSpPr>
                <a:spLocks noChangeAspect="1" noChangeArrowheads="1"/>
              </p:cNvSpPr>
              <p:nvPr/>
            </p:nvSpPr>
            <p:spPr bwMode="auto">
              <a:xfrm rot="18881770" flipH="1">
                <a:off x="2909925" y="849350"/>
                <a:ext cx="108000" cy="108000"/>
              </a:xfrm>
              <a:prstGeom prst="ellipse">
                <a:avLst/>
              </a:prstGeom>
              <a:solidFill>
                <a:schemeClr val="tx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76" name="Oval 35"/>
              <p:cNvSpPr>
                <a:spLocks noChangeAspect="1" noChangeArrowheads="1"/>
              </p:cNvSpPr>
              <p:nvPr/>
            </p:nvSpPr>
            <p:spPr bwMode="auto">
              <a:xfrm rot="18881770" flipH="1">
                <a:off x="3264732" y="529575"/>
                <a:ext cx="108000" cy="108000"/>
              </a:xfrm>
              <a:prstGeom prst="ellipse">
                <a:avLst/>
              </a:prstGeom>
              <a:solidFill>
                <a:schemeClr val="bg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grpSp>
      <p:sp>
        <p:nvSpPr>
          <p:cNvPr id="4" name="文本框 3">
            <a:extLst>
              <a:ext uri="{FF2B5EF4-FFF2-40B4-BE49-F238E27FC236}">
                <a16:creationId xmlns:a16="http://schemas.microsoft.com/office/drawing/2014/main" id="{0A024519-DE9C-4B13-B7D6-DB6E1C09B2EF}"/>
              </a:ext>
            </a:extLst>
          </p:cNvPr>
          <p:cNvSpPr txBox="1"/>
          <p:nvPr/>
        </p:nvSpPr>
        <p:spPr>
          <a:xfrm>
            <a:off x="1206593" y="4095824"/>
            <a:ext cx="3310303" cy="1631216"/>
          </a:xfrm>
          <a:prstGeom prst="rect">
            <a:avLst/>
          </a:prstGeom>
          <a:noFill/>
        </p:spPr>
        <p:txBody>
          <a:bodyPr wrap="square" rtlCol="0">
            <a:spAutoFit/>
          </a:bodyPr>
          <a:lstStyle/>
          <a:p>
            <a:r>
              <a:rPr lang="zh-CN" altLang="en-US" sz="2000" dirty="0">
                <a:ea typeface="方正正黑简体" panose="02000000000000000000"/>
              </a:rPr>
              <a:t>用户绘制完成迷宫地图后，点击完成按钮即可为自定义的迷宫命名，即生成相应迷宫地图文件保存到相应目录下，实现能制作能保存</a:t>
            </a:r>
          </a:p>
        </p:txBody>
      </p:sp>
      <p:sp>
        <p:nvSpPr>
          <p:cNvPr id="251" name="文本框 250">
            <a:extLst>
              <a:ext uri="{FF2B5EF4-FFF2-40B4-BE49-F238E27FC236}">
                <a16:creationId xmlns:a16="http://schemas.microsoft.com/office/drawing/2014/main" id="{FB23C879-2B80-4D86-B857-F880E0097092}"/>
              </a:ext>
            </a:extLst>
          </p:cNvPr>
          <p:cNvSpPr txBox="1"/>
          <p:nvPr/>
        </p:nvSpPr>
        <p:spPr>
          <a:xfrm>
            <a:off x="7271740" y="1019990"/>
            <a:ext cx="4070306" cy="400110"/>
          </a:xfrm>
          <a:prstGeom prst="rect">
            <a:avLst/>
          </a:prstGeom>
          <a:noFill/>
        </p:spPr>
        <p:txBody>
          <a:bodyPr wrap="square" rtlCol="0">
            <a:spAutoFit/>
          </a:bodyPr>
          <a:lstStyle/>
          <a:p>
            <a:r>
              <a:rPr lang="zh-CN" altLang="en-US" sz="2000" dirty="0">
                <a:ea typeface="方正正黑简体" panose="02000000000000000000"/>
              </a:rPr>
              <a:t>能重新绘图，能边绘图边走边测试</a:t>
            </a:r>
          </a:p>
        </p:txBody>
      </p:sp>
      <p:sp>
        <p:nvSpPr>
          <p:cNvPr id="5" name="等腰三角形 4">
            <a:extLst>
              <a:ext uri="{FF2B5EF4-FFF2-40B4-BE49-F238E27FC236}">
                <a16:creationId xmlns:a16="http://schemas.microsoft.com/office/drawing/2014/main" id="{D886A6D7-0726-4117-8814-AC04B9CD64D3}"/>
              </a:ext>
            </a:extLst>
          </p:cNvPr>
          <p:cNvSpPr/>
          <p:nvPr/>
        </p:nvSpPr>
        <p:spPr>
          <a:xfrm rot="5400000">
            <a:off x="581055" y="1132310"/>
            <a:ext cx="377505" cy="400110"/>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254" name="等腰三角形 253">
            <a:extLst>
              <a:ext uri="{FF2B5EF4-FFF2-40B4-BE49-F238E27FC236}">
                <a16:creationId xmlns:a16="http://schemas.microsoft.com/office/drawing/2014/main" id="{E0B243FB-EC33-42BB-9E5C-2D34451DBBB5}"/>
              </a:ext>
            </a:extLst>
          </p:cNvPr>
          <p:cNvSpPr/>
          <p:nvPr/>
        </p:nvSpPr>
        <p:spPr>
          <a:xfrm rot="5400000">
            <a:off x="4804018" y="1612367"/>
            <a:ext cx="377505" cy="400110"/>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255" name="等腰三角形 254">
            <a:extLst>
              <a:ext uri="{FF2B5EF4-FFF2-40B4-BE49-F238E27FC236}">
                <a16:creationId xmlns:a16="http://schemas.microsoft.com/office/drawing/2014/main" id="{BEA99E5D-D45B-429D-8451-FE437F5E77E9}"/>
              </a:ext>
            </a:extLst>
          </p:cNvPr>
          <p:cNvSpPr/>
          <p:nvPr/>
        </p:nvSpPr>
        <p:spPr>
          <a:xfrm rot="5400000">
            <a:off x="581055" y="4084522"/>
            <a:ext cx="377505" cy="400110"/>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pic>
        <p:nvPicPr>
          <p:cNvPr id="3" name="图片 2">
            <a:extLst>
              <a:ext uri="{FF2B5EF4-FFF2-40B4-BE49-F238E27FC236}">
                <a16:creationId xmlns:a16="http://schemas.microsoft.com/office/drawing/2014/main" id="{6E1C512F-33D1-4B84-A3E8-629F4EAA9989}"/>
              </a:ext>
            </a:extLst>
          </p:cNvPr>
          <p:cNvPicPr>
            <a:picLocks noChangeAspect="1"/>
          </p:cNvPicPr>
          <p:nvPr/>
        </p:nvPicPr>
        <p:blipFill>
          <a:blip r:embed="rId3"/>
          <a:stretch>
            <a:fillRect/>
          </a:stretch>
        </p:blipFill>
        <p:spPr>
          <a:xfrm>
            <a:off x="5468645" y="1050263"/>
            <a:ext cx="1378869" cy="146392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9" name="图片 8">
            <a:extLst>
              <a:ext uri="{FF2B5EF4-FFF2-40B4-BE49-F238E27FC236}">
                <a16:creationId xmlns:a16="http://schemas.microsoft.com/office/drawing/2014/main" id="{26F02272-2070-4BA0-9B71-DB56421566E7}"/>
              </a:ext>
            </a:extLst>
          </p:cNvPr>
          <p:cNvPicPr>
            <a:picLocks noChangeAspect="1"/>
          </p:cNvPicPr>
          <p:nvPr/>
        </p:nvPicPr>
        <p:blipFill>
          <a:blip r:embed="rId4"/>
          <a:stretch>
            <a:fillRect/>
          </a:stretch>
        </p:blipFill>
        <p:spPr>
          <a:xfrm>
            <a:off x="4645996" y="2785942"/>
            <a:ext cx="7285584" cy="365997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4" name="等腰三角形 23">
            <a:extLst>
              <a:ext uri="{FF2B5EF4-FFF2-40B4-BE49-F238E27FC236}">
                <a16:creationId xmlns:a16="http://schemas.microsoft.com/office/drawing/2014/main" id="{102A7BDC-9E9B-47DE-9094-54A6A7754667}"/>
              </a:ext>
            </a:extLst>
          </p:cNvPr>
          <p:cNvSpPr/>
          <p:nvPr/>
        </p:nvSpPr>
        <p:spPr>
          <a:xfrm rot="5400000">
            <a:off x="3908852" y="6043675"/>
            <a:ext cx="377505" cy="400110"/>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pic>
        <p:nvPicPr>
          <p:cNvPr id="10" name="图片 9">
            <a:extLst>
              <a:ext uri="{FF2B5EF4-FFF2-40B4-BE49-F238E27FC236}">
                <a16:creationId xmlns:a16="http://schemas.microsoft.com/office/drawing/2014/main" id="{DE036BD6-B1DC-4AD4-947F-5EFFC9577561}"/>
              </a:ext>
            </a:extLst>
          </p:cNvPr>
          <p:cNvPicPr>
            <a:picLocks noChangeAspect="1"/>
          </p:cNvPicPr>
          <p:nvPr/>
        </p:nvPicPr>
        <p:blipFill>
          <a:blip r:embed="rId5"/>
          <a:stretch>
            <a:fillRect/>
          </a:stretch>
        </p:blipFill>
        <p:spPr>
          <a:xfrm>
            <a:off x="7407720" y="1476803"/>
            <a:ext cx="2757949" cy="365983"/>
          </a:xfrm>
          <a:prstGeom prst="rect">
            <a:avLst/>
          </a:prstGeom>
        </p:spPr>
      </p:pic>
      <p:pic>
        <p:nvPicPr>
          <p:cNvPr id="11" name="图片 10">
            <a:extLst>
              <a:ext uri="{FF2B5EF4-FFF2-40B4-BE49-F238E27FC236}">
                <a16:creationId xmlns:a16="http://schemas.microsoft.com/office/drawing/2014/main" id="{7BBAC512-4BC9-447D-BA0A-68A9B7BF2430}"/>
              </a:ext>
            </a:extLst>
          </p:cNvPr>
          <p:cNvPicPr>
            <a:picLocks noChangeAspect="1"/>
          </p:cNvPicPr>
          <p:nvPr/>
        </p:nvPicPr>
        <p:blipFill>
          <a:blip r:embed="rId6"/>
          <a:stretch>
            <a:fillRect/>
          </a:stretch>
        </p:blipFill>
        <p:spPr>
          <a:xfrm>
            <a:off x="7407720" y="1872458"/>
            <a:ext cx="3298024" cy="373604"/>
          </a:xfrm>
          <a:prstGeom prst="rect">
            <a:avLst/>
          </a:prstGeom>
        </p:spPr>
      </p:pic>
      <p:pic>
        <p:nvPicPr>
          <p:cNvPr id="12" name="图片 11">
            <a:extLst>
              <a:ext uri="{FF2B5EF4-FFF2-40B4-BE49-F238E27FC236}">
                <a16:creationId xmlns:a16="http://schemas.microsoft.com/office/drawing/2014/main" id="{ACC67457-C7FF-4A1F-8E83-3D33CE7DAE94}"/>
              </a:ext>
            </a:extLst>
          </p:cNvPr>
          <p:cNvPicPr>
            <a:picLocks noChangeAspect="1"/>
          </p:cNvPicPr>
          <p:nvPr/>
        </p:nvPicPr>
        <p:blipFill>
          <a:blip r:embed="rId7"/>
          <a:stretch>
            <a:fillRect/>
          </a:stretch>
        </p:blipFill>
        <p:spPr>
          <a:xfrm>
            <a:off x="7407720" y="2266997"/>
            <a:ext cx="1817709" cy="365982"/>
          </a:xfrm>
          <a:prstGeom prst="rect">
            <a:avLst/>
          </a:prstGeom>
        </p:spPr>
      </p:pic>
    </p:spTree>
    <p:extLst>
      <p:ext uri="{BB962C8B-B14F-4D97-AF65-F5344CB8AC3E}">
        <p14:creationId xmlns:p14="http://schemas.microsoft.com/office/powerpoint/2010/main" val="3255557994"/>
      </p:ext>
    </p:extLst>
  </p:cSld>
  <p:clrMapOvr>
    <a:masterClrMapping/>
  </p:clrMapOvr>
  <mc:AlternateContent xmlns:mc="http://schemas.openxmlformats.org/markup-compatibility/2006" xmlns:p14="http://schemas.microsoft.com/office/powerpoint/2010/main">
    <mc:Choice Requires="p14">
      <p:transition spd="slow" p14:dur="1200" advClick="0" advTm="2000">
        <p14:prism/>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79"/>
                                        </p:tgtEl>
                                        <p:attrNameLst>
                                          <p:attrName>style.visibility</p:attrName>
                                        </p:attrNameLst>
                                      </p:cBhvr>
                                      <p:to>
                                        <p:strVal val="visible"/>
                                      </p:to>
                                    </p:set>
                                    <p:anim calcmode="lin" valueType="num">
                                      <p:cBhvr additive="base">
                                        <p:cTn id="7" dur="250" fill="hold"/>
                                        <p:tgtEl>
                                          <p:spTgt spid="279"/>
                                        </p:tgtEl>
                                        <p:attrNameLst>
                                          <p:attrName>ppt_x</p:attrName>
                                        </p:attrNameLst>
                                      </p:cBhvr>
                                      <p:tavLst>
                                        <p:tav tm="0">
                                          <p:val>
                                            <p:strVal val="0-#ppt_w/2"/>
                                          </p:val>
                                        </p:tav>
                                        <p:tav tm="100000">
                                          <p:val>
                                            <p:strVal val="#ppt_x"/>
                                          </p:val>
                                        </p:tav>
                                      </p:tavLst>
                                    </p:anim>
                                    <p:anim calcmode="lin" valueType="num">
                                      <p:cBhvr additive="base">
                                        <p:cTn id="8" dur="250" fill="hold"/>
                                        <p:tgtEl>
                                          <p:spTgt spid="279"/>
                                        </p:tgtEl>
                                        <p:attrNameLst>
                                          <p:attrName>ppt_y</p:attrName>
                                        </p:attrNameLst>
                                      </p:cBhvr>
                                      <p:tavLst>
                                        <p:tav tm="0">
                                          <p:val>
                                            <p:strVal val="#ppt_y"/>
                                          </p:val>
                                        </p:tav>
                                        <p:tav tm="100000">
                                          <p:val>
                                            <p:strVal val="#ppt_y"/>
                                          </p:val>
                                        </p:tav>
                                      </p:tavLst>
                                    </p:anim>
                                  </p:childTnLst>
                                </p:cTn>
                              </p:par>
                              <p:par>
                                <p:cTn id="9" presetID="8" presetClass="entr" presetSubtype="32" fill="hold" grpId="0" nodeType="withEffect">
                                  <p:stCondLst>
                                    <p:cond delay="100"/>
                                  </p:stCondLst>
                                  <p:childTnLst>
                                    <p:set>
                                      <p:cBhvr>
                                        <p:cTn id="10" dur="1" fill="hold">
                                          <p:stCondLst>
                                            <p:cond delay="0"/>
                                          </p:stCondLst>
                                        </p:cTn>
                                        <p:tgtEl>
                                          <p:spTgt spid="249"/>
                                        </p:tgtEl>
                                        <p:attrNameLst>
                                          <p:attrName>style.visibility</p:attrName>
                                        </p:attrNameLst>
                                      </p:cBhvr>
                                      <p:to>
                                        <p:strVal val="visible"/>
                                      </p:to>
                                    </p:set>
                                    <p:animEffect transition="in" filter="diamond(out)">
                                      <p:cBhvr>
                                        <p:cTn id="11" dur="600"/>
                                        <p:tgtEl>
                                          <p:spTgt spid="249"/>
                                        </p:tgtEl>
                                      </p:cBhvr>
                                    </p:animEffect>
                                  </p:childTnLst>
                                </p:cTn>
                              </p:par>
                              <p:par>
                                <p:cTn id="12" presetID="14" presetClass="entr" presetSubtype="10" fill="hold" grpId="1" nodeType="withEffect">
                                  <p:stCondLst>
                                    <p:cond delay="0"/>
                                  </p:stCondLst>
                                  <p:childTnLst>
                                    <p:set>
                                      <p:cBhvr>
                                        <p:cTn id="13" dur="1" fill="hold">
                                          <p:stCondLst>
                                            <p:cond delay="0"/>
                                          </p:stCondLst>
                                        </p:cTn>
                                        <p:tgtEl>
                                          <p:spTgt spid="249"/>
                                        </p:tgtEl>
                                        <p:attrNameLst>
                                          <p:attrName>style.visibility</p:attrName>
                                        </p:attrNameLst>
                                      </p:cBhvr>
                                      <p:to>
                                        <p:strVal val="visible"/>
                                      </p:to>
                                    </p:set>
                                    <p:animEffect transition="in" filter="randombar(horizontal)">
                                      <p:cBhvr>
                                        <p:cTn id="14" dur="500"/>
                                        <p:tgtEl>
                                          <p:spTgt spid="249"/>
                                        </p:tgtEl>
                                      </p:cBhvr>
                                    </p:animEffect>
                                  </p:childTnLst>
                                </p:cTn>
                              </p:par>
                              <p:par>
                                <p:cTn id="15" presetID="14" presetClass="entr" presetSubtype="10" fill="hold" grpId="0" nodeType="with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randombar(horizontal)">
                                      <p:cBhvr>
                                        <p:cTn id="17" dur="500"/>
                                        <p:tgtEl>
                                          <p:spTgt spid="4"/>
                                        </p:tgtEl>
                                      </p:cBhvr>
                                    </p:animEffect>
                                  </p:childTnLst>
                                </p:cTn>
                              </p:par>
                              <p:par>
                                <p:cTn id="18" presetID="14" presetClass="entr" presetSubtype="10" fill="hold" grpId="0" nodeType="withEffect">
                                  <p:stCondLst>
                                    <p:cond delay="0"/>
                                  </p:stCondLst>
                                  <p:childTnLst>
                                    <p:set>
                                      <p:cBhvr>
                                        <p:cTn id="19" dur="1" fill="hold">
                                          <p:stCondLst>
                                            <p:cond delay="0"/>
                                          </p:stCondLst>
                                        </p:cTn>
                                        <p:tgtEl>
                                          <p:spTgt spid="251"/>
                                        </p:tgtEl>
                                        <p:attrNameLst>
                                          <p:attrName>style.visibility</p:attrName>
                                        </p:attrNameLst>
                                      </p:cBhvr>
                                      <p:to>
                                        <p:strVal val="visible"/>
                                      </p:to>
                                    </p:set>
                                    <p:animEffect transition="in" filter="randombar(horizontal)">
                                      <p:cBhvr>
                                        <p:cTn id="20" dur="500"/>
                                        <p:tgtEl>
                                          <p:spTgt spid="2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9" grpId="0"/>
      <p:bldP spid="249" grpId="1"/>
      <p:bldP spid="4" grpId="0"/>
      <p:bldP spid="25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 name="矩形 248"/>
          <p:cNvSpPr/>
          <p:nvPr/>
        </p:nvSpPr>
        <p:spPr>
          <a:xfrm>
            <a:off x="1283474" y="1906819"/>
            <a:ext cx="3310303" cy="1323439"/>
          </a:xfrm>
          <a:prstGeom prst="rect">
            <a:avLst/>
          </a:prstGeom>
        </p:spPr>
        <p:txBody>
          <a:bodyPr wrap="square">
            <a:spAutoFit/>
          </a:bodyPr>
          <a:lstStyle/>
          <a:p>
            <a:r>
              <a:rPr lang="zh-CN" altLang="en-US" sz="2000" dirty="0">
                <a:latin typeface="方正正黑简体" panose="02000000000000000000" pitchFamily="2" charset="-122"/>
                <a:ea typeface="方正正黑简体" panose="02000000000000000000" pitchFamily="2" charset="-122"/>
              </a:rPr>
              <a:t>构建了一个继承自</a:t>
            </a:r>
            <a:r>
              <a:rPr lang="en-US" altLang="zh-CN" sz="2000" dirty="0" err="1">
                <a:latin typeface="方正正黑简体" panose="02000000000000000000" pitchFamily="2" charset="-122"/>
                <a:ea typeface="方正正黑简体" panose="02000000000000000000" pitchFamily="2" charset="-122"/>
              </a:rPr>
              <a:t>JDialog</a:t>
            </a:r>
            <a:r>
              <a:rPr lang="zh-CN" altLang="en-US" sz="2000" dirty="0">
                <a:latin typeface="方正正黑简体" panose="02000000000000000000" pitchFamily="2" charset="-122"/>
                <a:ea typeface="方正正黑简体" panose="02000000000000000000" pitchFamily="2" charset="-122"/>
              </a:rPr>
              <a:t>类的自定义的对话框类，在内部构建输入玩家名字和英雄榜的对话框</a:t>
            </a:r>
          </a:p>
        </p:txBody>
      </p:sp>
      <p:grpSp>
        <p:nvGrpSpPr>
          <p:cNvPr id="279" name="组合 278"/>
          <p:cNvGrpSpPr/>
          <p:nvPr/>
        </p:nvGrpSpPr>
        <p:grpSpPr>
          <a:xfrm>
            <a:off x="-22274" y="257019"/>
            <a:ext cx="3395006" cy="700331"/>
            <a:chOff x="-22274" y="257019"/>
            <a:chExt cx="3395006" cy="700331"/>
          </a:xfrm>
        </p:grpSpPr>
        <p:grpSp>
          <p:nvGrpSpPr>
            <p:cNvPr id="278" name="组合 277"/>
            <p:cNvGrpSpPr/>
            <p:nvPr/>
          </p:nvGrpSpPr>
          <p:grpSpPr>
            <a:xfrm>
              <a:off x="-22274" y="526055"/>
              <a:ext cx="2726545" cy="431295"/>
              <a:chOff x="-22274" y="526055"/>
              <a:chExt cx="2726545" cy="431295"/>
            </a:xfrm>
          </p:grpSpPr>
          <p:sp>
            <p:nvSpPr>
              <p:cNvPr id="266" name="任意多边形 265"/>
              <p:cNvSpPr/>
              <p:nvPr/>
            </p:nvSpPr>
            <p:spPr>
              <a:xfrm>
                <a:off x="-22274" y="663087"/>
                <a:ext cx="2621280" cy="243840"/>
              </a:xfrm>
              <a:custGeom>
                <a:avLst/>
                <a:gdLst>
                  <a:gd name="connsiteX0" fmla="*/ 0 w 2621280"/>
                  <a:gd name="connsiteY0" fmla="*/ 0 h 243840"/>
                  <a:gd name="connsiteX1" fmla="*/ 937260 w 2621280"/>
                  <a:gd name="connsiteY1" fmla="*/ 0 h 243840"/>
                  <a:gd name="connsiteX2" fmla="*/ 1181100 w 2621280"/>
                  <a:gd name="connsiteY2" fmla="*/ 243840 h 243840"/>
                  <a:gd name="connsiteX3" fmla="*/ 2621280 w 2621280"/>
                  <a:gd name="connsiteY3" fmla="*/ 243840 h 243840"/>
                </a:gdLst>
                <a:ahLst/>
                <a:cxnLst>
                  <a:cxn ang="0">
                    <a:pos x="connsiteX0" y="connsiteY0"/>
                  </a:cxn>
                  <a:cxn ang="0">
                    <a:pos x="connsiteX1" y="connsiteY1"/>
                  </a:cxn>
                  <a:cxn ang="0">
                    <a:pos x="connsiteX2" y="connsiteY2"/>
                  </a:cxn>
                  <a:cxn ang="0">
                    <a:pos x="connsiteX3" y="connsiteY3"/>
                  </a:cxn>
                </a:cxnLst>
                <a:rect l="l" t="t" r="r" b="b"/>
                <a:pathLst>
                  <a:path w="2621280" h="243840">
                    <a:moveTo>
                      <a:pt x="0" y="0"/>
                    </a:moveTo>
                    <a:lnTo>
                      <a:pt x="937260" y="0"/>
                    </a:lnTo>
                    <a:lnTo>
                      <a:pt x="1181100" y="243840"/>
                    </a:lnTo>
                    <a:lnTo>
                      <a:pt x="2621280" y="243840"/>
                    </a:lnTo>
                  </a:path>
                </a:pathLst>
              </a:cu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6190" y="526055"/>
                <a:ext cx="276624" cy="276624"/>
                <a:chOff x="5216663" y="2206897"/>
                <a:chExt cx="276624" cy="276624"/>
              </a:xfrm>
            </p:grpSpPr>
            <p:sp>
              <p:nvSpPr>
                <p:cNvPr id="7" name="Oval 35"/>
                <p:cNvSpPr>
                  <a:spLocks noChangeAspect="1" noChangeArrowheads="1"/>
                </p:cNvSpPr>
                <p:nvPr/>
              </p:nvSpPr>
              <p:spPr bwMode="auto">
                <a:xfrm rot="18881770" flipH="1">
                  <a:off x="5216663" y="2206897"/>
                  <a:ext cx="276624" cy="276624"/>
                </a:xfrm>
                <a:prstGeom prst="ellipse">
                  <a:avLst/>
                </a:prstGeom>
                <a:solidFill>
                  <a:schemeClr val="bg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8" name="Oval 35"/>
                <p:cNvSpPr>
                  <a:spLocks noChangeAspect="1" noChangeArrowheads="1"/>
                </p:cNvSpPr>
                <p:nvPr/>
              </p:nvSpPr>
              <p:spPr bwMode="auto">
                <a:xfrm rot="18881770" flipH="1">
                  <a:off x="5282116" y="2273211"/>
                  <a:ext cx="144000" cy="144000"/>
                </a:xfrm>
                <a:prstGeom prst="ellipse">
                  <a:avLst/>
                </a:prstGeom>
                <a:solidFill>
                  <a:schemeClr val="tx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sp>
            <p:nvSpPr>
              <p:cNvPr id="270" name="Oval 35"/>
              <p:cNvSpPr>
                <a:spLocks noChangeAspect="1" noChangeArrowheads="1"/>
              </p:cNvSpPr>
              <p:nvPr/>
            </p:nvSpPr>
            <p:spPr bwMode="auto">
              <a:xfrm rot="18881770" flipH="1">
                <a:off x="2596271" y="849350"/>
                <a:ext cx="108000" cy="108000"/>
              </a:xfrm>
              <a:prstGeom prst="ellipse">
                <a:avLst/>
              </a:prstGeom>
              <a:solidFill>
                <a:schemeClr val="bg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sp>
          <p:nvSpPr>
            <p:cNvPr id="272" name="文本框 271"/>
            <p:cNvSpPr txBox="1"/>
            <p:nvPr/>
          </p:nvSpPr>
          <p:spPr>
            <a:xfrm>
              <a:off x="969864" y="257019"/>
              <a:ext cx="2250593" cy="646331"/>
            </a:xfrm>
            <a:prstGeom prst="rect">
              <a:avLst/>
            </a:prstGeom>
            <a:noFill/>
          </p:spPr>
          <p:txBody>
            <a:bodyPr wrap="square" rtlCol="0">
              <a:spAutoFit/>
            </a:bodyPr>
            <a:lstStyle/>
            <a:p>
              <a:pPr algn="ctr"/>
              <a:r>
                <a:rPr lang="zh-CN" altLang="en-US" b="1" dirty="0">
                  <a:latin typeface="方正清刻本悦宋简体" panose="02000000000000000000" pitchFamily="2" charset="-122"/>
                  <a:ea typeface="方正清刻本悦宋简体" panose="02000000000000000000" pitchFamily="2" charset="-122"/>
                </a:rPr>
                <a:t>自定义对话框实现英雄榜功能</a:t>
              </a:r>
              <a:endParaRPr lang="zh-CN" altLang="en-US" sz="2600" b="1" dirty="0">
                <a:latin typeface="方正清刻本悦宋简体" panose="02000000000000000000" pitchFamily="2" charset="-122"/>
                <a:ea typeface="方正清刻本悦宋简体" panose="02000000000000000000" pitchFamily="2" charset="-122"/>
              </a:endParaRPr>
            </a:p>
          </p:txBody>
        </p:sp>
        <p:grpSp>
          <p:nvGrpSpPr>
            <p:cNvPr id="277" name="组合 276"/>
            <p:cNvGrpSpPr/>
            <p:nvPr/>
          </p:nvGrpSpPr>
          <p:grpSpPr>
            <a:xfrm>
              <a:off x="2909925" y="529575"/>
              <a:ext cx="462807" cy="427775"/>
              <a:chOff x="2909925" y="529575"/>
              <a:chExt cx="462807" cy="427775"/>
            </a:xfrm>
          </p:grpSpPr>
          <p:sp>
            <p:nvSpPr>
              <p:cNvPr id="267" name="任意多边形 266"/>
              <p:cNvSpPr/>
              <p:nvPr/>
            </p:nvSpPr>
            <p:spPr>
              <a:xfrm>
                <a:off x="3003896" y="614253"/>
                <a:ext cx="309544" cy="291465"/>
              </a:xfrm>
              <a:custGeom>
                <a:avLst/>
                <a:gdLst>
                  <a:gd name="connsiteX0" fmla="*/ 411480 w 411480"/>
                  <a:gd name="connsiteY0" fmla="*/ 0 h 1036320"/>
                  <a:gd name="connsiteX1" fmla="*/ 411480 w 411480"/>
                  <a:gd name="connsiteY1" fmla="*/ 883920 h 1036320"/>
                  <a:gd name="connsiteX2" fmla="*/ 259080 w 411480"/>
                  <a:gd name="connsiteY2" fmla="*/ 1036320 h 1036320"/>
                  <a:gd name="connsiteX3" fmla="*/ 0 w 411480"/>
                  <a:gd name="connsiteY3" fmla="*/ 1036320 h 1036320"/>
                  <a:gd name="connsiteX0" fmla="*/ 309086 w 309086"/>
                  <a:gd name="connsiteY0" fmla="*/ 0 h 1036320"/>
                  <a:gd name="connsiteX1" fmla="*/ 309086 w 309086"/>
                  <a:gd name="connsiteY1" fmla="*/ 883920 h 1036320"/>
                  <a:gd name="connsiteX2" fmla="*/ 156686 w 309086"/>
                  <a:gd name="connsiteY2" fmla="*/ 1036320 h 1036320"/>
                  <a:gd name="connsiteX3" fmla="*/ 0 w 309086"/>
                  <a:gd name="connsiteY3" fmla="*/ 1036320 h 1036320"/>
                  <a:gd name="connsiteX0" fmla="*/ 309086 w 309086"/>
                  <a:gd name="connsiteY0" fmla="*/ 0 h 434340"/>
                  <a:gd name="connsiteX1" fmla="*/ 309086 w 309086"/>
                  <a:gd name="connsiteY1" fmla="*/ 281940 h 434340"/>
                  <a:gd name="connsiteX2" fmla="*/ 156686 w 309086"/>
                  <a:gd name="connsiteY2" fmla="*/ 434340 h 434340"/>
                  <a:gd name="connsiteX3" fmla="*/ 0 w 309086"/>
                  <a:gd name="connsiteY3" fmla="*/ 434340 h 434340"/>
                  <a:gd name="connsiteX0" fmla="*/ 309086 w 309086"/>
                  <a:gd name="connsiteY0" fmla="*/ 0 h 434340"/>
                  <a:gd name="connsiteX1" fmla="*/ 309086 w 309086"/>
                  <a:gd name="connsiteY1" fmla="*/ 281940 h 434340"/>
                  <a:gd name="connsiteX2" fmla="*/ 309086 w 309086"/>
                  <a:gd name="connsiteY2" fmla="*/ 434340 h 434340"/>
                  <a:gd name="connsiteX3" fmla="*/ 0 w 309086"/>
                  <a:gd name="connsiteY3" fmla="*/ 434340 h 434340"/>
                  <a:gd name="connsiteX0" fmla="*/ 309086 w 432911"/>
                  <a:gd name="connsiteY0" fmla="*/ 0 h 434340"/>
                  <a:gd name="connsiteX1" fmla="*/ 432911 w 432911"/>
                  <a:gd name="connsiteY1" fmla="*/ 310515 h 434340"/>
                  <a:gd name="connsiteX2" fmla="*/ 309086 w 432911"/>
                  <a:gd name="connsiteY2" fmla="*/ 434340 h 434340"/>
                  <a:gd name="connsiteX3" fmla="*/ 0 w 432911"/>
                  <a:gd name="connsiteY3" fmla="*/ 434340 h 434340"/>
                  <a:gd name="connsiteX0" fmla="*/ 432911 w 432911"/>
                  <a:gd name="connsiteY0" fmla="*/ 0 h 453390"/>
                  <a:gd name="connsiteX1" fmla="*/ 432911 w 432911"/>
                  <a:gd name="connsiteY1" fmla="*/ 329565 h 453390"/>
                  <a:gd name="connsiteX2" fmla="*/ 309086 w 432911"/>
                  <a:gd name="connsiteY2" fmla="*/ 453390 h 453390"/>
                  <a:gd name="connsiteX3" fmla="*/ 0 w 432911"/>
                  <a:gd name="connsiteY3" fmla="*/ 453390 h 453390"/>
                  <a:gd name="connsiteX0" fmla="*/ 432911 w 432911"/>
                  <a:gd name="connsiteY0" fmla="*/ 0 h 453390"/>
                  <a:gd name="connsiteX1" fmla="*/ 432911 w 432911"/>
                  <a:gd name="connsiteY1" fmla="*/ 329565 h 453390"/>
                  <a:gd name="connsiteX2" fmla="*/ 356711 w 432911"/>
                  <a:gd name="connsiteY2" fmla="*/ 453390 h 453390"/>
                  <a:gd name="connsiteX3" fmla="*/ 0 w 432911"/>
                  <a:gd name="connsiteY3" fmla="*/ 453390 h 453390"/>
                  <a:gd name="connsiteX0" fmla="*/ 432911 w 451961"/>
                  <a:gd name="connsiteY0" fmla="*/ 0 h 453390"/>
                  <a:gd name="connsiteX1" fmla="*/ 451961 w 451961"/>
                  <a:gd name="connsiteY1" fmla="*/ 358140 h 453390"/>
                  <a:gd name="connsiteX2" fmla="*/ 356711 w 451961"/>
                  <a:gd name="connsiteY2" fmla="*/ 453390 h 453390"/>
                  <a:gd name="connsiteX3" fmla="*/ 0 w 451961"/>
                  <a:gd name="connsiteY3" fmla="*/ 453390 h 453390"/>
                  <a:gd name="connsiteX0" fmla="*/ 466249 w 466249"/>
                  <a:gd name="connsiteY0" fmla="*/ 0 h 443865"/>
                  <a:gd name="connsiteX1" fmla="*/ 451961 w 466249"/>
                  <a:gd name="connsiteY1" fmla="*/ 348615 h 443865"/>
                  <a:gd name="connsiteX2" fmla="*/ 356711 w 466249"/>
                  <a:gd name="connsiteY2" fmla="*/ 443865 h 443865"/>
                  <a:gd name="connsiteX3" fmla="*/ 0 w 466249"/>
                  <a:gd name="connsiteY3" fmla="*/ 443865 h 443865"/>
                  <a:gd name="connsiteX0" fmla="*/ 456724 w 456724"/>
                  <a:gd name="connsiteY0" fmla="*/ 0 h 443865"/>
                  <a:gd name="connsiteX1" fmla="*/ 451961 w 456724"/>
                  <a:gd name="connsiteY1" fmla="*/ 348615 h 443865"/>
                  <a:gd name="connsiteX2" fmla="*/ 356711 w 456724"/>
                  <a:gd name="connsiteY2" fmla="*/ 443865 h 443865"/>
                  <a:gd name="connsiteX3" fmla="*/ 0 w 456724"/>
                  <a:gd name="connsiteY3" fmla="*/ 443865 h 443865"/>
                  <a:gd name="connsiteX0" fmla="*/ 451961 w 452419"/>
                  <a:gd name="connsiteY0" fmla="*/ 0 h 443865"/>
                  <a:gd name="connsiteX1" fmla="*/ 451961 w 452419"/>
                  <a:gd name="connsiteY1" fmla="*/ 348615 h 443865"/>
                  <a:gd name="connsiteX2" fmla="*/ 356711 w 452419"/>
                  <a:gd name="connsiteY2" fmla="*/ 443865 h 443865"/>
                  <a:gd name="connsiteX3" fmla="*/ 0 w 452419"/>
                  <a:gd name="connsiteY3" fmla="*/ 443865 h 443865"/>
                  <a:gd name="connsiteX0" fmla="*/ 309086 w 309544"/>
                  <a:gd name="connsiteY0" fmla="*/ 0 h 443865"/>
                  <a:gd name="connsiteX1" fmla="*/ 309086 w 309544"/>
                  <a:gd name="connsiteY1" fmla="*/ 348615 h 443865"/>
                  <a:gd name="connsiteX2" fmla="*/ 213836 w 309544"/>
                  <a:gd name="connsiteY2" fmla="*/ 443865 h 443865"/>
                  <a:gd name="connsiteX3" fmla="*/ 0 w 309544"/>
                  <a:gd name="connsiteY3" fmla="*/ 443865 h 443865"/>
                  <a:gd name="connsiteX0" fmla="*/ 309086 w 309544"/>
                  <a:gd name="connsiteY0" fmla="*/ 0 h 291465"/>
                  <a:gd name="connsiteX1" fmla="*/ 309086 w 309544"/>
                  <a:gd name="connsiteY1" fmla="*/ 196215 h 291465"/>
                  <a:gd name="connsiteX2" fmla="*/ 213836 w 309544"/>
                  <a:gd name="connsiteY2" fmla="*/ 291465 h 291465"/>
                  <a:gd name="connsiteX3" fmla="*/ 0 w 309544"/>
                  <a:gd name="connsiteY3" fmla="*/ 291465 h 291465"/>
                </a:gdLst>
                <a:ahLst/>
                <a:cxnLst>
                  <a:cxn ang="0">
                    <a:pos x="connsiteX0" y="connsiteY0"/>
                  </a:cxn>
                  <a:cxn ang="0">
                    <a:pos x="connsiteX1" y="connsiteY1"/>
                  </a:cxn>
                  <a:cxn ang="0">
                    <a:pos x="connsiteX2" y="connsiteY2"/>
                  </a:cxn>
                  <a:cxn ang="0">
                    <a:pos x="connsiteX3" y="connsiteY3"/>
                  </a:cxn>
                </a:cxnLst>
                <a:rect l="l" t="t" r="r" b="b"/>
                <a:pathLst>
                  <a:path w="309544" h="291465">
                    <a:moveTo>
                      <a:pt x="309086" y="0"/>
                    </a:moveTo>
                    <a:cubicBezTo>
                      <a:pt x="307498" y="116205"/>
                      <a:pt x="310674" y="80010"/>
                      <a:pt x="309086" y="196215"/>
                    </a:cubicBezTo>
                    <a:lnTo>
                      <a:pt x="213836" y="291465"/>
                    </a:lnTo>
                    <a:lnTo>
                      <a:pt x="0" y="291465"/>
                    </a:lnTo>
                  </a:path>
                </a:pathLst>
              </a:cu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1" name="Oval 35"/>
              <p:cNvSpPr>
                <a:spLocks noChangeAspect="1" noChangeArrowheads="1"/>
              </p:cNvSpPr>
              <p:nvPr/>
            </p:nvSpPr>
            <p:spPr bwMode="auto">
              <a:xfrm rot="18881770" flipH="1">
                <a:off x="2909925" y="849350"/>
                <a:ext cx="108000" cy="108000"/>
              </a:xfrm>
              <a:prstGeom prst="ellipse">
                <a:avLst/>
              </a:prstGeom>
              <a:solidFill>
                <a:schemeClr val="tx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76" name="Oval 35"/>
              <p:cNvSpPr>
                <a:spLocks noChangeAspect="1" noChangeArrowheads="1"/>
              </p:cNvSpPr>
              <p:nvPr/>
            </p:nvSpPr>
            <p:spPr bwMode="auto">
              <a:xfrm rot="18881770" flipH="1">
                <a:off x="3264732" y="529575"/>
                <a:ext cx="108000" cy="108000"/>
              </a:xfrm>
              <a:prstGeom prst="ellipse">
                <a:avLst/>
              </a:prstGeom>
              <a:solidFill>
                <a:schemeClr val="bg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grpSp>
      <p:sp>
        <p:nvSpPr>
          <p:cNvPr id="4" name="文本框 3">
            <a:extLst>
              <a:ext uri="{FF2B5EF4-FFF2-40B4-BE49-F238E27FC236}">
                <a16:creationId xmlns:a16="http://schemas.microsoft.com/office/drawing/2014/main" id="{0A024519-DE9C-4B13-B7D6-DB6E1C09B2EF}"/>
              </a:ext>
            </a:extLst>
          </p:cNvPr>
          <p:cNvSpPr txBox="1"/>
          <p:nvPr/>
        </p:nvSpPr>
        <p:spPr>
          <a:xfrm>
            <a:off x="3313440" y="4035364"/>
            <a:ext cx="3310303" cy="1323439"/>
          </a:xfrm>
          <a:prstGeom prst="rect">
            <a:avLst/>
          </a:prstGeom>
          <a:noFill/>
        </p:spPr>
        <p:txBody>
          <a:bodyPr wrap="square" rtlCol="0">
            <a:spAutoFit/>
          </a:bodyPr>
          <a:lstStyle/>
          <a:p>
            <a:r>
              <a:rPr lang="zh-CN" altLang="en-US" sz="2000" dirty="0">
                <a:ea typeface="方正正黑简体" panose="02000000000000000000"/>
              </a:rPr>
              <a:t>用户走完迷宫后可输入名字，由对话框接收后存入英雄榜数据文件，以便查看英雄榜时可以显示这次存入的成绩</a:t>
            </a:r>
          </a:p>
        </p:txBody>
      </p:sp>
      <p:sp>
        <p:nvSpPr>
          <p:cNvPr id="251" name="文本框 250">
            <a:extLst>
              <a:ext uri="{FF2B5EF4-FFF2-40B4-BE49-F238E27FC236}">
                <a16:creationId xmlns:a16="http://schemas.microsoft.com/office/drawing/2014/main" id="{FB23C879-2B80-4D86-B857-F880E0097092}"/>
              </a:ext>
            </a:extLst>
          </p:cNvPr>
          <p:cNvSpPr txBox="1"/>
          <p:nvPr/>
        </p:nvSpPr>
        <p:spPr>
          <a:xfrm>
            <a:off x="6498212" y="5987790"/>
            <a:ext cx="5007248" cy="400110"/>
          </a:xfrm>
          <a:prstGeom prst="rect">
            <a:avLst/>
          </a:prstGeom>
          <a:noFill/>
        </p:spPr>
        <p:txBody>
          <a:bodyPr wrap="square" rtlCol="0">
            <a:spAutoFit/>
          </a:bodyPr>
          <a:lstStyle/>
          <a:p>
            <a:r>
              <a:rPr lang="zh-CN" altLang="en-US" sz="2000" dirty="0">
                <a:latin typeface="方正正黑简体" panose="02000000000000000000" pitchFamily="2" charset="-122"/>
                <a:ea typeface="方正正黑简体" panose="02000000000000000000" pitchFamily="2" charset="-122"/>
              </a:rPr>
              <a:t>将英雄榜以对话框的形式弹出供用户查看</a:t>
            </a:r>
            <a:endParaRPr lang="zh-CN" altLang="en-US" sz="2000" dirty="0">
              <a:ea typeface="方正正黑简体" panose="02000000000000000000"/>
            </a:endParaRPr>
          </a:p>
        </p:txBody>
      </p:sp>
      <p:sp>
        <p:nvSpPr>
          <p:cNvPr id="5" name="等腰三角形 4">
            <a:extLst>
              <a:ext uri="{FF2B5EF4-FFF2-40B4-BE49-F238E27FC236}">
                <a16:creationId xmlns:a16="http://schemas.microsoft.com/office/drawing/2014/main" id="{D886A6D7-0726-4117-8814-AC04B9CD64D3}"/>
              </a:ext>
            </a:extLst>
          </p:cNvPr>
          <p:cNvSpPr/>
          <p:nvPr/>
        </p:nvSpPr>
        <p:spPr>
          <a:xfrm rot="5400000">
            <a:off x="781111" y="1895517"/>
            <a:ext cx="377505" cy="400110"/>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254" name="等腰三角形 253">
            <a:extLst>
              <a:ext uri="{FF2B5EF4-FFF2-40B4-BE49-F238E27FC236}">
                <a16:creationId xmlns:a16="http://schemas.microsoft.com/office/drawing/2014/main" id="{E0B243FB-EC33-42BB-9E5C-2D34451DBBB5}"/>
              </a:ext>
            </a:extLst>
          </p:cNvPr>
          <p:cNvSpPr/>
          <p:nvPr/>
        </p:nvSpPr>
        <p:spPr>
          <a:xfrm rot="5400000">
            <a:off x="4918691" y="1509816"/>
            <a:ext cx="377505" cy="400110"/>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255" name="等腰三角形 254">
            <a:extLst>
              <a:ext uri="{FF2B5EF4-FFF2-40B4-BE49-F238E27FC236}">
                <a16:creationId xmlns:a16="http://schemas.microsoft.com/office/drawing/2014/main" id="{BEA99E5D-D45B-429D-8451-FE437F5E77E9}"/>
              </a:ext>
            </a:extLst>
          </p:cNvPr>
          <p:cNvSpPr/>
          <p:nvPr/>
        </p:nvSpPr>
        <p:spPr>
          <a:xfrm rot="5400000">
            <a:off x="2815143" y="4085559"/>
            <a:ext cx="377505" cy="400110"/>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24" name="等腰三角形 23">
            <a:extLst>
              <a:ext uri="{FF2B5EF4-FFF2-40B4-BE49-F238E27FC236}">
                <a16:creationId xmlns:a16="http://schemas.microsoft.com/office/drawing/2014/main" id="{102A7BDC-9E9B-47DE-9094-54A6A7754667}"/>
              </a:ext>
            </a:extLst>
          </p:cNvPr>
          <p:cNvSpPr/>
          <p:nvPr/>
        </p:nvSpPr>
        <p:spPr>
          <a:xfrm rot="5400000">
            <a:off x="5907247" y="6019576"/>
            <a:ext cx="377505" cy="400110"/>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pic>
        <p:nvPicPr>
          <p:cNvPr id="2" name="图片 1">
            <a:extLst>
              <a:ext uri="{FF2B5EF4-FFF2-40B4-BE49-F238E27FC236}">
                <a16:creationId xmlns:a16="http://schemas.microsoft.com/office/drawing/2014/main" id="{A7EAB10A-FB67-43EB-A25F-2AD307DFD8C1}"/>
              </a:ext>
            </a:extLst>
          </p:cNvPr>
          <p:cNvPicPr>
            <a:picLocks noChangeAspect="1"/>
          </p:cNvPicPr>
          <p:nvPr/>
        </p:nvPicPr>
        <p:blipFill>
          <a:blip r:embed="rId3"/>
          <a:stretch>
            <a:fillRect/>
          </a:stretch>
        </p:blipFill>
        <p:spPr>
          <a:xfrm>
            <a:off x="7013117" y="3267365"/>
            <a:ext cx="3663283" cy="259273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4" name="图片 13">
            <a:extLst>
              <a:ext uri="{FF2B5EF4-FFF2-40B4-BE49-F238E27FC236}">
                <a16:creationId xmlns:a16="http://schemas.microsoft.com/office/drawing/2014/main" id="{5293D3D7-DFD9-4DB9-8912-5288461998ED}"/>
              </a:ext>
            </a:extLst>
          </p:cNvPr>
          <p:cNvPicPr>
            <a:picLocks noChangeAspect="1"/>
          </p:cNvPicPr>
          <p:nvPr/>
        </p:nvPicPr>
        <p:blipFill>
          <a:blip r:embed="rId4"/>
          <a:stretch>
            <a:fillRect/>
          </a:stretch>
        </p:blipFill>
        <p:spPr>
          <a:xfrm>
            <a:off x="5445477" y="560287"/>
            <a:ext cx="4248404" cy="257938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5" name="图片 14">
            <a:extLst>
              <a:ext uri="{FF2B5EF4-FFF2-40B4-BE49-F238E27FC236}">
                <a16:creationId xmlns:a16="http://schemas.microsoft.com/office/drawing/2014/main" id="{6DBA68EB-5AEE-4842-8AF4-E0E50A8B1E33}"/>
              </a:ext>
            </a:extLst>
          </p:cNvPr>
          <p:cNvPicPr>
            <a:picLocks noChangeAspect="1"/>
          </p:cNvPicPr>
          <p:nvPr/>
        </p:nvPicPr>
        <p:blipFill>
          <a:blip r:embed="rId5"/>
          <a:stretch>
            <a:fillRect/>
          </a:stretch>
        </p:blipFill>
        <p:spPr>
          <a:xfrm>
            <a:off x="1094234" y="3999121"/>
            <a:ext cx="1412085" cy="21904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6" name="图片 15">
            <a:extLst>
              <a:ext uri="{FF2B5EF4-FFF2-40B4-BE49-F238E27FC236}">
                <a16:creationId xmlns:a16="http://schemas.microsoft.com/office/drawing/2014/main" id="{28ED1A00-23E3-4C07-A2EA-127F7F169380}"/>
              </a:ext>
            </a:extLst>
          </p:cNvPr>
          <p:cNvPicPr>
            <a:picLocks noChangeAspect="1"/>
          </p:cNvPicPr>
          <p:nvPr/>
        </p:nvPicPr>
        <p:blipFill>
          <a:blip r:embed="rId6"/>
          <a:stretch>
            <a:fillRect/>
          </a:stretch>
        </p:blipFill>
        <p:spPr>
          <a:xfrm>
            <a:off x="1400643" y="1354051"/>
            <a:ext cx="2710982" cy="45183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141804332"/>
      </p:ext>
    </p:extLst>
  </p:cSld>
  <p:clrMapOvr>
    <a:masterClrMapping/>
  </p:clrMapOvr>
  <mc:AlternateContent xmlns:mc="http://schemas.openxmlformats.org/markup-compatibility/2006" xmlns:p14="http://schemas.microsoft.com/office/powerpoint/2010/main">
    <mc:Choice Requires="p14">
      <p:transition spd="slow" p14:dur="1200" advClick="0" advTm="2000">
        <p14:prism/>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79"/>
                                        </p:tgtEl>
                                        <p:attrNameLst>
                                          <p:attrName>style.visibility</p:attrName>
                                        </p:attrNameLst>
                                      </p:cBhvr>
                                      <p:to>
                                        <p:strVal val="visible"/>
                                      </p:to>
                                    </p:set>
                                    <p:anim calcmode="lin" valueType="num">
                                      <p:cBhvr additive="base">
                                        <p:cTn id="7" dur="250" fill="hold"/>
                                        <p:tgtEl>
                                          <p:spTgt spid="279"/>
                                        </p:tgtEl>
                                        <p:attrNameLst>
                                          <p:attrName>ppt_x</p:attrName>
                                        </p:attrNameLst>
                                      </p:cBhvr>
                                      <p:tavLst>
                                        <p:tav tm="0">
                                          <p:val>
                                            <p:strVal val="0-#ppt_w/2"/>
                                          </p:val>
                                        </p:tav>
                                        <p:tav tm="100000">
                                          <p:val>
                                            <p:strVal val="#ppt_x"/>
                                          </p:val>
                                        </p:tav>
                                      </p:tavLst>
                                    </p:anim>
                                    <p:anim calcmode="lin" valueType="num">
                                      <p:cBhvr additive="base">
                                        <p:cTn id="8" dur="250" fill="hold"/>
                                        <p:tgtEl>
                                          <p:spTgt spid="279"/>
                                        </p:tgtEl>
                                        <p:attrNameLst>
                                          <p:attrName>ppt_y</p:attrName>
                                        </p:attrNameLst>
                                      </p:cBhvr>
                                      <p:tavLst>
                                        <p:tav tm="0">
                                          <p:val>
                                            <p:strVal val="#ppt_y"/>
                                          </p:val>
                                        </p:tav>
                                        <p:tav tm="100000">
                                          <p:val>
                                            <p:strVal val="#ppt_y"/>
                                          </p:val>
                                        </p:tav>
                                      </p:tavLst>
                                    </p:anim>
                                  </p:childTnLst>
                                </p:cTn>
                              </p:par>
                              <p:par>
                                <p:cTn id="9" presetID="8" presetClass="entr" presetSubtype="32" fill="hold" grpId="0" nodeType="withEffect">
                                  <p:stCondLst>
                                    <p:cond delay="100"/>
                                  </p:stCondLst>
                                  <p:childTnLst>
                                    <p:set>
                                      <p:cBhvr>
                                        <p:cTn id="10" dur="1" fill="hold">
                                          <p:stCondLst>
                                            <p:cond delay="0"/>
                                          </p:stCondLst>
                                        </p:cTn>
                                        <p:tgtEl>
                                          <p:spTgt spid="249"/>
                                        </p:tgtEl>
                                        <p:attrNameLst>
                                          <p:attrName>style.visibility</p:attrName>
                                        </p:attrNameLst>
                                      </p:cBhvr>
                                      <p:to>
                                        <p:strVal val="visible"/>
                                      </p:to>
                                    </p:set>
                                    <p:animEffect transition="in" filter="diamond(out)">
                                      <p:cBhvr>
                                        <p:cTn id="11" dur="600"/>
                                        <p:tgtEl>
                                          <p:spTgt spid="249"/>
                                        </p:tgtEl>
                                      </p:cBhvr>
                                    </p:animEffect>
                                  </p:childTnLst>
                                </p:cTn>
                              </p:par>
                              <p:par>
                                <p:cTn id="12" presetID="14" presetClass="entr" presetSubtype="10" fill="hold" grpId="1" nodeType="withEffect">
                                  <p:stCondLst>
                                    <p:cond delay="0"/>
                                  </p:stCondLst>
                                  <p:childTnLst>
                                    <p:set>
                                      <p:cBhvr>
                                        <p:cTn id="13" dur="1" fill="hold">
                                          <p:stCondLst>
                                            <p:cond delay="0"/>
                                          </p:stCondLst>
                                        </p:cTn>
                                        <p:tgtEl>
                                          <p:spTgt spid="249"/>
                                        </p:tgtEl>
                                        <p:attrNameLst>
                                          <p:attrName>style.visibility</p:attrName>
                                        </p:attrNameLst>
                                      </p:cBhvr>
                                      <p:to>
                                        <p:strVal val="visible"/>
                                      </p:to>
                                    </p:set>
                                    <p:animEffect transition="in" filter="randombar(horizontal)">
                                      <p:cBhvr>
                                        <p:cTn id="14" dur="500"/>
                                        <p:tgtEl>
                                          <p:spTgt spid="249"/>
                                        </p:tgtEl>
                                      </p:cBhvr>
                                    </p:animEffect>
                                  </p:childTnLst>
                                </p:cTn>
                              </p:par>
                              <p:par>
                                <p:cTn id="15" presetID="14" presetClass="entr" presetSubtype="10" fill="hold" grpId="0" nodeType="with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randombar(horizontal)">
                                      <p:cBhvr>
                                        <p:cTn id="17" dur="500"/>
                                        <p:tgtEl>
                                          <p:spTgt spid="4"/>
                                        </p:tgtEl>
                                      </p:cBhvr>
                                    </p:animEffect>
                                  </p:childTnLst>
                                </p:cTn>
                              </p:par>
                              <p:par>
                                <p:cTn id="18" presetID="14" presetClass="entr" presetSubtype="10" fill="hold" grpId="0" nodeType="withEffect">
                                  <p:stCondLst>
                                    <p:cond delay="0"/>
                                  </p:stCondLst>
                                  <p:childTnLst>
                                    <p:set>
                                      <p:cBhvr>
                                        <p:cTn id="19" dur="1" fill="hold">
                                          <p:stCondLst>
                                            <p:cond delay="0"/>
                                          </p:stCondLst>
                                        </p:cTn>
                                        <p:tgtEl>
                                          <p:spTgt spid="251"/>
                                        </p:tgtEl>
                                        <p:attrNameLst>
                                          <p:attrName>style.visibility</p:attrName>
                                        </p:attrNameLst>
                                      </p:cBhvr>
                                      <p:to>
                                        <p:strVal val="visible"/>
                                      </p:to>
                                    </p:set>
                                    <p:animEffect transition="in" filter="randombar(horizontal)">
                                      <p:cBhvr>
                                        <p:cTn id="20" dur="500"/>
                                        <p:tgtEl>
                                          <p:spTgt spid="2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9" grpId="0"/>
      <p:bldP spid="249" grpId="1"/>
      <p:bldP spid="4" grpId="0"/>
      <p:bldP spid="251"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9" name="组合 278"/>
          <p:cNvGrpSpPr/>
          <p:nvPr/>
        </p:nvGrpSpPr>
        <p:grpSpPr>
          <a:xfrm>
            <a:off x="-22274" y="526055"/>
            <a:ext cx="3395006" cy="431295"/>
            <a:chOff x="-22274" y="526055"/>
            <a:chExt cx="3395006" cy="431295"/>
          </a:xfrm>
        </p:grpSpPr>
        <p:grpSp>
          <p:nvGrpSpPr>
            <p:cNvPr id="278" name="组合 277"/>
            <p:cNvGrpSpPr/>
            <p:nvPr/>
          </p:nvGrpSpPr>
          <p:grpSpPr>
            <a:xfrm>
              <a:off x="-22274" y="526055"/>
              <a:ext cx="2726545" cy="431295"/>
              <a:chOff x="-22274" y="526055"/>
              <a:chExt cx="2726545" cy="431295"/>
            </a:xfrm>
          </p:grpSpPr>
          <p:sp>
            <p:nvSpPr>
              <p:cNvPr id="266" name="任意多边形 265"/>
              <p:cNvSpPr/>
              <p:nvPr/>
            </p:nvSpPr>
            <p:spPr>
              <a:xfrm>
                <a:off x="-22274" y="663087"/>
                <a:ext cx="2621280" cy="243840"/>
              </a:xfrm>
              <a:custGeom>
                <a:avLst/>
                <a:gdLst>
                  <a:gd name="connsiteX0" fmla="*/ 0 w 2621280"/>
                  <a:gd name="connsiteY0" fmla="*/ 0 h 243840"/>
                  <a:gd name="connsiteX1" fmla="*/ 937260 w 2621280"/>
                  <a:gd name="connsiteY1" fmla="*/ 0 h 243840"/>
                  <a:gd name="connsiteX2" fmla="*/ 1181100 w 2621280"/>
                  <a:gd name="connsiteY2" fmla="*/ 243840 h 243840"/>
                  <a:gd name="connsiteX3" fmla="*/ 2621280 w 2621280"/>
                  <a:gd name="connsiteY3" fmla="*/ 243840 h 243840"/>
                </a:gdLst>
                <a:ahLst/>
                <a:cxnLst>
                  <a:cxn ang="0">
                    <a:pos x="connsiteX0" y="connsiteY0"/>
                  </a:cxn>
                  <a:cxn ang="0">
                    <a:pos x="connsiteX1" y="connsiteY1"/>
                  </a:cxn>
                  <a:cxn ang="0">
                    <a:pos x="connsiteX2" y="connsiteY2"/>
                  </a:cxn>
                  <a:cxn ang="0">
                    <a:pos x="connsiteX3" y="connsiteY3"/>
                  </a:cxn>
                </a:cxnLst>
                <a:rect l="l" t="t" r="r" b="b"/>
                <a:pathLst>
                  <a:path w="2621280" h="243840">
                    <a:moveTo>
                      <a:pt x="0" y="0"/>
                    </a:moveTo>
                    <a:lnTo>
                      <a:pt x="937260" y="0"/>
                    </a:lnTo>
                    <a:lnTo>
                      <a:pt x="1181100" y="243840"/>
                    </a:lnTo>
                    <a:lnTo>
                      <a:pt x="2621280" y="243840"/>
                    </a:lnTo>
                  </a:path>
                </a:pathLst>
              </a:cu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6190" y="526055"/>
                <a:ext cx="276624" cy="276624"/>
                <a:chOff x="5216663" y="2206897"/>
                <a:chExt cx="276624" cy="276624"/>
              </a:xfrm>
            </p:grpSpPr>
            <p:sp>
              <p:nvSpPr>
                <p:cNvPr id="7" name="Oval 35"/>
                <p:cNvSpPr>
                  <a:spLocks noChangeAspect="1" noChangeArrowheads="1"/>
                </p:cNvSpPr>
                <p:nvPr/>
              </p:nvSpPr>
              <p:spPr bwMode="auto">
                <a:xfrm rot="18881770" flipH="1">
                  <a:off x="5216663" y="2206897"/>
                  <a:ext cx="276624" cy="276624"/>
                </a:xfrm>
                <a:prstGeom prst="ellipse">
                  <a:avLst/>
                </a:prstGeom>
                <a:solidFill>
                  <a:schemeClr val="bg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8" name="Oval 35"/>
                <p:cNvSpPr>
                  <a:spLocks noChangeAspect="1" noChangeArrowheads="1"/>
                </p:cNvSpPr>
                <p:nvPr/>
              </p:nvSpPr>
              <p:spPr bwMode="auto">
                <a:xfrm rot="18881770" flipH="1">
                  <a:off x="5282116" y="2273211"/>
                  <a:ext cx="144000" cy="144000"/>
                </a:xfrm>
                <a:prstGeom prst="ellipse">
                  <a:avLst/>
                </a:prstGeom>
                <a:solidFill>
                  <a:schemeClr val="tx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sp>
            <p:nvSpPr>
              <p:cNvPr id="270" name="Oval 35"/>
              <p:cNvSpPr>
                <a:spLocks noChangeAspect="1" noChangeArrowheads="1"/>
              </p:cNvSpPr>
              <p:nvPr/>
            </p:nvSpPr>
            <p:spPr bwMode="auto">
              <a:xfrm rot="18881770" flipH="1">
                <a:off x="2596271" y="849350"/>
                <a:ext cx="108000" cy="108000"/>
              </a:xfrm>
              <a:prstGeom prst="ellipse">
                <a:avLst/>
              </a:prstGeom>
              <a:solidFill>
                <a:schemeClr val="bg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grpSp>
          <p:nvGrpSpPr>
            <p:cNvPr id="277" name="组合 276"/>
            <p:cNvGrpSpPr/>
            <p:nvPr/>
          </p:nvGrpSpPr>
          <p:grpSpPr>
            <a:xfrm>
              <a:off x="2909925" y="529575"/>
              <a:ext cx="462807" cy="427775"/>
              <a:chOff x="2909925" y="529575"/>
              <a:chExt cx="462807" cy="427775"/>
            </a:xfrm>
          </p:grpSpPr>
          <p:sp>
            <p:nvSpPr>
              <p:cNvPr id="267" name="任意多边形 266"/>
              <p:cNvSpPr/>
              <p:nvPr/>
            </p:nvSpPr>
            <p:spPr>
              <a:xfrm>
                <a:off x="3003896" y="614253"/>
                <a:ext cx="309544" cy="291465"/>
              </a:xfrm>
              <a:custGeom>
                <a:avLst/>
                <a:gdLst>
                  <a:gd name="connsiteX0" fmla="*/ 411480 w 411480"/>
                  <a:gd name="connsiteY0" fmla="*/ 0 h 1036320"/>
                  <a:gd name="connsiteX1" fmla="*/ 411480 w 411480"/>
                  <a:gd name="connsiteY1" fmla="*/ 883920 h 1036320"/>
                  <a:gd name="connsiteX2" fmla="*/ 259080 w 411480"/>
                  <a:gd name="connsiteY2" fmla="*/ 1036320 h 1036320"/>
                  <a:gd name="connsiteX3" fmla="*/ 0 w 411480"/>
                  <a:gd name="connsiteY3" fmla="*/ 1036320 h 1036320"/>
                  <a:gd name="connsiteX0" fmla="*/ 309086 w 309086"/>
                  <a:gd name="connsiteY0" fmla="*/ 0 h 1036320"/>
                  <a:gd name="connsiteX1" fmla="*/ 309086 w 309086"/>
                  <a:gd name="connsiteY1" fmla="*/ 883920 h 1036320"/>
                  <a:gd name="connsiteX2" fmla="*/ 156686 w 309086"/>
                  <a:gd name="connsiteY2" fmla="*/ 1036320 h 1036320"/>
                  <a:gd name="connsiteX3" fmla="*/ 0 w 309086"/>
                  <a:gd name="connsiteY3" fmla="*/ 1036320 h 1036320"/>
                  <a:gd name="connsiteX0" fmla="*/ 309086 w 309086"/>
                  <a:gd name="connsiteY0" fmla="*/ 0 h 434340"/>
                  <a:gd name="connsiteX1" fmla="*/ 309086 w 309086"/>
                  <a:gd name="connsiteY1" fmla="*/ 281940 h 434340"/>
                  <a:gd name="connsiteX2" fmla="*/ 156686 w 309086"/>
                  <a:gd name="connsiteY2" fmla="*/ 434340 h 434340"/>
                  <a:gd name="connsiteX3" fmla="*/ 0 w 309086"/>
                  <a:gd name="connsiteY3" fmla="*/ 434340 h 434340"/>
                  <a:gd name="connsiteX0" fmla="*/ 309086 w 309086"/>
                  <a:gd name="connsiteY0" fmla="*/ 0 h 434340"/>
                  <a:gd name="connsiteX1" fmla="*/ 309086 w 309086"/>
                  <a:gd name="connsiteY1" fmla="*/ 281940 h 434340"/>
                  <a:gd name="connsiteX2" fmla="*/ 309086 w 309086"/>
                  <a:gd name="connsiteY2" fmla="*/ 434340 h 434340"/>
                  <a:gd name="connsiteX3" fmla="*/ 0 w 309086"/>
                  <a:gd name="connsiteY3" fmla="*/ 434340 h 434340"/>
                  <a:gd name="connsiteX0" fmla="*/ 309086 w 432911"/>
                  <a:gd name="connsiteY0" fmla="*/ 0 h 434340"/>
                  <a:gd name="connsiteX1" fmla="*/ 432911 w 432911"/>
                  <a:gd name="connsiteY1" fmla="*/ 310515 h 434340"/>
                  <a:gd name="connsiteX2" fmla="*/ 309086 w 432911"/>
                  <a:gd name="connsiteY2" fmla="*/ 434340 h 434340"/>
                  <a:gd name="connsiteX3" fmla="*/ 0 w 432911"/>
                  <a:gd name="connsiteY3" fmla="*/ 434340 h 434340"/>
                  <a:gd name="connsiteX0" fmla="*/ 432911 w 432911"/>
                  <a:gd name="connsiteY0" fmla="*/ 0 h 453390"/>
                  <a:gd name="connsiteX1" fmla="*/ 432911 w 432911"/>
                  <a:gd name="connsiteY1" fmla="*/ 329565 h 453390"/>
                  <a:gd name="connsiteX2" fmla="*/ 309086 w 432911"/>
                  <a:gd name="connsiteY2" fmla="*/ 453390 h 453390"/>
                  <a:gd name="connsiteX3" fmla="*/ 0 w 432911"/>
                  <a:gd name="connsiteY3" fmla="*/ 453390 h 453390"/>
                  <a:gd name="connsiteX0" fmla="*/ 432911 w 432911"/>
                  <a:gd name="connsiteY0" fmla="*/ 0 h 453390"/>
                  <a:gd name="connsiteX1" fmla="*/ 432911 w 432911"/>
                  <a:gd name="connsiteY1" fmla="*/ 329565 h 453390"/>
                  <a:gd name="connsiteX2" fmla="*/ 356711 w 432911"/>
                  <a:gd name="connsiteY2" fmla="*/ 453390 h 453390"/>
                  <a:gd name="connsiteX3" fmla="*/ 0 w 432911"/>
                  <a:gd name="connsiteY3" fmla="*/ 453390 h 453390"/>
                  <a:gd name="connsiteX0" fmla="*/ 432911 w 451961"/>
                  <a:gd name="connsiteY0" fmla="*/ 0 h 453390"/>
                  <a:gd name="connsiteX1" fmla="*/ 451961 w 451961"/>
                  <a:gd name="connsiteY1" fmla="*/ 358140 h 453390"/>
                  <a:gd name="connsiteX2" fmla="*/ 356711 w 451961"/>
                  <a:gd name="connsiteY2" fmla="*/ 453390 h 453390"/>
                  <a:gd name="connsiteX3" fmla="*/ 0 w 451961"/>
                  <a:gd name="connsiteY3" fmla="*/ 453390 h 453390"/>
                  <a:gd name="connsiteX0" fmla="*/ 466249 w 466249"/>
                  <a:gd name="connsiteY0" fmla="*/ 0 h 443865"/>
                  <a:gd name="connsiteX1" fmla="*/ 451961 w 466249"/>
                  <a:gd name="connsiteY1" fmla="*/ 348615 h 443865"/>
                  <a:gd name="connsiteX2" fmla="*/ 356711 w 466249"/>
                  <a:gd name="connsiteY2" fmla="*/ 443865 h 443865"/>
                  <a:gd name="connsiteX3" fmla="*/ 0 w 466249"/>
                  <a:gd name="connsiteY3" fmla="*/ 443865 h 443865"/>
                  <a:gd name="connsiteX0" fmla="*/ 456724 w 456724"/>
                  <a:gd name="connsiteY0" fmla="*/ 0 h 443865"/>
                  <a:gd name="connsiteX1" fmla="*/ 451961 w 456724"/>
                  <a:gd name="connsiteY1" fmla="*/ 348615 h 443865"/>
                  <a:gd name="connsiteX2" fmla="*/ 356711 w 456724"/>
                  <a:gd name="connsiteY2" fmla="*/ 443865 h 443865"/>
                  <a:gd name="connsiteX3" fmla="*/ 0 w 456724"/>
                  <a:gd name="connsiteY3" fmla="*/ 443865 h 443865"/>
                  <a:gd name="connsiteX0" fmla="*/ 451961 w 452419"/>
                  <a:gd name="connsiteY0" fmla="*/ 0 h 443865"/>
                  <a:gd name="connsiteX1" fmla="*/ 451961 w 452419"/>
                  <a:gd name="connsiteY1" fmla="*/ 348615 h 443865"/>
                  <a:gd name="connsiteX2" fmla="*/ 356711 w 452419"/>
                  <a:gd name="connsiteY2" fmla="*/ 443865 h 443865"/>
                  <a:gd name="connsiteX3" fmla="*/ 0 w 452419"/>
                  <a:gd name="connsiteY3" fmla="*/ 443865 h 443865"/>
                  <a:gd name="connsiteX0" fmla="*/ 309086 w 309544"/>
                  <a:gd name="connsiteY0" fmla="*/ 0 h 443865"/>
                  <a:gd name="connsiteX1" fmla="*/ 309086 w 309544"/>
                  <a:gd name="connsiteY1" fmla="*/ 348615 h 443865"/>
                  <a:gd name="connsiteX2" fmla="*/ 213836 w 309544"/>
                  <a:gd name="connsiteY2" fmla="*/ 443865 h 443865"/>
                  <a:gd name="connsiteX3" fmla="*/ 0 w 309544"/>
                  <a:gd name="connsiteY3" fmla="*/ 443865 h 443865"/>
                  <a:gd name="connsiteX0" fmla="*/ 309086 w 309544"/>
                  <a:gd name="connsiteY0" fmla="*/ 0 h 291465"/>
                  <a:gd name="connsiteX1" fmla="*/ 309086 w 309544"/>
                  <a:gd name="connsiteY1" fmla="*/ 196215 h 291465"/>
                  <a:gd name="connsiteX2" fmla="*/ 213836 w 309544"/>
                  <a:gd name="connsiteY2" fmla="*/ 291465 h 291465"/>
                  <a:gd name="connsiteX3" fmla="*/ 0 w 309544"/>
                  <a:gd name="connsiteY3" fmla="*/ 291465 h 291465"/>
                </a:gdLst>
                <a:ahLst/>
                <a:cxnLst>
                  <a:cxn ang="0">
                    <a:pos x="connsiteX0" y="connsiteY0"/>
                  </a:cxn>
                  <a:cxn ang="0">
                    <a:pos x="connsiteX1" y="connsiteY1"/>
                  </a:cxn>
                  <a:cxn ang="0">
                    <a:pos x="connsiteX2" y="connsiteY2"/>
                  </a:cxn>
                  <a:cxn ang="0">
                    <a:pos x="connsiteX3" y="connsiteY3"/>
                  </a:cxn>
                </a:cxnLst>
                <a:rect l="l" t="t" r="r" b="b"/>
                <a:pathLst>
                  <a:path w="309544" h="291465">
                    <a:moveTo>
                      <a:pt x="309086" y="0"/>
                    </a:moveTo>
                    <a:cubicBezTo>
                      <a:pt x="307498" y="116205"/>
                      <a:pt x="310674" y="80010"/>
                      <a:pt x="309086" y="196215"/>
                    </a:cubicBezTo>
                    <a:lnTo>
                      <a:pt x="213836" y="291465"/>
                    </a:lnTo>
                    <a:lnTo>
                      <a:pt x="0" y="291465"/>
                    </a:lnTo>
                  </a:path>
                </a:pathLst>
              </a:cu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1" name="Oval 35"/>
              <p:cNvSpPr>
                <a:spLocks noChangeAspect="1" noChangeArrowheads="1"/>
              </p:cNvSpPr>
              <p:nvPr/>
            </p:nvSpPr>
            <p:spPr bwMode="auto">
              <a:xfrm rot="18881770" flipH="1">
                <a:off x="2909925" y="849350"/>
                <a:ext cx="108000" cy="108000"/>
              </a:xfrm>
              <a:prstGeom prst="ellipse">
                <a:avLst/>
              </a:prstGeom>
              <a:solidFill>
                <a:schemeClr val="tx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76" name="Oval 35"/>
              <p:cNvSpPr>
                <a:spLocks noChangeAspect="1" noChangeArrowheads="1"/>
              </p:cNvSpPr>
              <p:nvPr/>
            </p:nvSpPr>
            <p:spPr bwMode="auto">
              <a:xfrm rot="18881770" flipH="1">
                <a:off x="3264732" y="529575"/>
                <a:ext cx="108000" cy="108000"/>
              </a:xfrm>
              <a:prstGeom prst="ellipse">
                <a:avLst/>
              </a:prstGeom>
              <a:solidFill>
                <a:schemeClr val="bg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grpSp>
      <p:sp>
        <p:nvSpPr>
          <p:cNvPr id="5" name="等腰三角形 4">
            <a:extLst>
              <a:ext uri="{FF2B5EF4-FFF2-40B4-BE49-F238E27FC236}">
                <a16:creationId xmlns:a16="http://schemas.microsoft.com/office/drawing/2014/main" id="{D886A6D7-0726-4117-8814-AC04B9CD64D3}"/>
              </a:ext>
            </a:extLst>
          </p:cNvPr>
          <p:cNvSpPr/>
          <p:nvPr/>
        </p:nvSpPr>
        <p:spPr>
          <a:xfrm rot="5400000">
            <a:off x="4652769" y="514543"/>
            <a:ext cx="377505" cy="400110"/>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254" name="等腰三角形 253">
            <a:extLst>
              <a:ext uri="{FF2B5EF4-FFF2-40B4-BE49-F238E27FC236}">
                <a16:creationId xmlns:a16="http://schemas.microsoft.com/office/drawing/2014/main" id="{E0B243FB-EC33-42BB-9E5C-2D34451DBBB5}"/>
              </a:ext>
            </a:extLst>
          </p:cNvPr>
          <p:cNvSpPr/>
          <p:nvPr/>
        </p:nvSpPr>
        <p:spPr>
          <a:xfrm rot="5400000">
            <a:off x="551404" y="5314190"/>
            <a:ext cx="377505" cy="400110"/>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255" name="等腰三角形 254">
            <a:extLst>
              <a:ext uri="{FF2B5EF4-FFF2-40B4-BE49-F238E27FC236}">
                <a16:creationId xmlns:a16="http://schemas.microsoft.com/office/drawing/2014/main" id="{BEA99E5D-D45B-429D-8451-FE437F5E77E9}"/>
              </a:ext>
            </a:extLst>
          </p:cNvPr>
          <p:cNvSpPr/>
          <p:nvPr/>
        </p:nvSpPr>
        <p:spPr>
          <a:xfrm rot="5400000">
            <a:off x="565200" y="1521206"/>
            <a:ext cx="377505" cy="400110"/>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grpSp>
        <p:nvGrpSpPr>
          <p:cNvPr id="17" name="组合 16">
            <a:extLst>
              <a:ext uri="{FF2B5EF4-FFF2-40B4-BE49-F238E27FC236}">
                <a16:creationId xmlns:a16="http://schemas.microsoft.com/office/drawing/2014/main" id="{1EDA97D1-CD4F-4871-B148-AB1DA9C5238B}"/>
              </a:ext>
            </a:extLst>
          </p:cNvPr>
          <p:cNvGrpSpPr/>
          <p:nvPr/>
        </p:nvGrpSpPr>
        <p:grpSpPr>
          <a:xfrm>
            <a:off x="-22274" y="304560"/>
            <a:ext cx="3395006" cy="652790"/>
            <a:chOff x="-22274" y="304560"/>
            <a:chExt cx="3395006" cy="652790"/>
          </a:xfrm>
        </p:grpSpPr>
        <p:grpSp>
          <p:nvGrpSpPr>
            <p:cNvPr id="18" name="组合 17">
              <a:extLst>
                <a:ext uri="{FF2B5EF4-FFF2-40B4-BE49-F238E27FC236}">
                  <a16:creationId xmlns:a16="http://schemas.microsoft.com/office/drawing/2014/main" id="{F38DF5BC-61B2-4A50-A891-272DACB2961B}"/>
                </a:ext>
              </a:extLst>
            </p:cNvPr>
            <p:cNvGrpSpPr/>
            <p:nvPr/>
          </p:nvGrpSpPr>
          <p:grpSpPr>
            <a:xfrm>
              <a:off x="-22274" y="526055"/>
              <a:ext cx="2726545" cy="431295"/>
              <a:chOff x="-22274" y="526055"/>
              <a:chExt cx="2726545" cy="431295"/>
            </a:xfrm>
          </p:grpSpPr>
          <p:sp>
            <p:nvSpPr>
              <p:cNvPr id="24" name="任意多边形 265">
                <a:extLst>
                  <a:ext uri="{FF2B5EF4-FFF2-40B4-BE49-F238E27FC236}">
                    <a16:creationId xmlns:a16="http://schemas.microsoft.com/office/drawing/2014/main" id="{F512FDDF-4262-4A55-8C2E-FF92FE6B0D1D}"/>
                  </a:ext>
                </a:extLst>
              </p:cNvPr>
              <p:cNvSpPr/>
              <p:nvPr/>
            </p:nvSpPr>
            <p:spPr>
              <a:xfrm>
                <a:off x="-22274" y="663087"/>
                <a:ext cx="2621280" cy="243840"/>
              </a:xfrm>
              <a:custGeom>
                <a:avLst/>
                <a:gdLst>
                  <a:gd name="connsiteX0" fmla="*/ 0 w 2621280"/>
                  <a:gd name="connsiteY0" fmla="*/ 0 h 243840"/>
                  <a:gd name="connsiteX1" fmla="*/ 937260 w 2621280"/>
                  <a:gd name="connsiteY1" fmla="*/ 0 h 243840"/>
                  <a:gd name="connsiteX2" fmla="*/ 1181100 w 2621280"/>
                  <a:gd name="connsiteY2" fmla="*/ 243840 h 243840"/>
                  <a:gd name="connsiteX3" fmla="*/ 2621280 w 2621280"/>
                  <a:gd name="connsiteY3" fmla="*/ 243840 h 243840"/>
                </a:gdLst>
                <a:ahLst/>
                <a:cxnLst>
                  <a:cxn ang="0">
                    <a:pos x="connsiteX0" y="connsiteY0"/>
                  </a:cxn>
                  <a:cxn ang="0">
                    <a:pos x="connsiteX1" y="connsiteY1"/>
                  </a:cxn>
                  <a:cxn ang="0">
                    <a:pos x="connsiteX2" y="connsiteY2"/>
                  </a:cxn>
                  <a:cxn ang="0">
                    <a:pos x="connsiteX3" y="connsiteY3"/>
                  </a:cxn>
                </a:cxnLst>
                <a:rect l="l" t="t" r="r" b="b"/>
                <a:pathLst>
                  <a:path w="2621280" h="243840">
                    <a:moveTo>
                      <a:pt x="0" y="0"/>
                    </a:moveTo>
                    <a:lnTo>
                      <a:pt x="937260" y="0"/>
                    </a:lnTo>
                    <a:lnTo>
                      <a:pt x="1181100" y="243840"/>
                    </a:lnTo>
                    <a:lnTo>
                      <a:pt x="2621280" y="243840"/>
                    </a:lnTo>
                  </a:path>
                </a:pathLst>
              </a:cu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5" name="组合 24">
                <a:extLst>
                  <a:ext uri="{FF2B5EF4-FFF2-40B4-BE49-F238E27FC236}">
                    <a16:creationId xmlns:a16="http://schemas.microsoft.com/office/drawing/2014/main" id="{A7163E0C-9EEB-4B6D-8E62-5D437645A99F}"/>
                  </a:ext>
                </a:extLst>
              </p:cNvPr>
              <p:cNvGrpSpPr/>
              <p:nvPr/>
            </p:nvGrpSpPr>
            <p:grpSpPr>
              <a:xfrm>
                <a:off x="206190" y="526055"/>
                <a:ext cx="276624" cy="276624"/>
                <a:chOff x="5216663" y="2206897"/>
                <a:chExt cx="276624" cy="276624"/>
              </a:xfrm>
            </p:grpSpPr>
            <p:sp>
              <p:nvSpPr>
                <p:cNvPr id="27" name="Oval 35">
                  <a:extLst>
                    <a:ext uri="{FF2B5EF4-FFF2-40B4-BE49-F238E27FC236}">
                      <a16:creationId xmlns:a16="http://schemas.microsoft.com/office/drawing/2014/main" id="{32F4325C-8FEE-45B9-816E-534CBB8975A5}"/>
                    </a:ext>
                  </a:extLst>
                </p:cNvPr>
                <p:cNvSpPr>
                  <a:spLocks noChangeAspect="1" noChangeArrowheads="1"/>
                </p:cNvSpPr>
                <p:nvPr/>
              </p:nvSpPr>
              <p:spPr bwMode="auto">
                <a:xfrm rot="18881770" flipH="1">
                  <a:off x="5216663" y="2206897"/>
                  <a:ext cx="276624" cy="276624"/>
                </a:xfrm>
                <a:prstGeom prst="ellipse">
                  <a:avLst/>
                </a:prstGeom>
                <a:solidFill>
                  <a:schemeClr val="bg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8" name="Oval 35">
                  <a:extLst>
                    <a:ext uri="{FF2B5EF4-FFF2-40B4-BE49-F238E27FC236}">
                      <a16:creationId xmlns:a16="http://schemas.microsoft.com/office/drawing/2014/main" id="{03DB0A5B-3751-4230-906D-FD2AC7FCB3F0}"/>
                    </a:ext>
                  </a:extLst>
                </p:cNvPr>
                <p:cNvSpPr>
                  <a:spLocks noChangeAspect="1" noChangeArrowheads="1"/>
                </p:cNvSpPr>
                <p:nvPr/>
              </p:nvSpPr>
              <p:spPr bwMode="auto">
                <a:xfrm rot="18881770" flipH="1">
                  <a:off x="5282116" y="2273211"/>
                  <a:ext cx="144000" cy="144000"/>
                </a:xfrm>
                <a:prstGeom prst="ellipse">
                  <a:avLst/>
                </a:prstGeom>
                <a:solidFill>
                  <a:schemeClr val="tx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sp>
            <p:nvSpPr>
              <p:cNvPr id="26" name="Oval 35">
                <a:extLst>
                  <a:ext uri="{FF2B5EF4-FFF2-40B4-BE49-F238E27FC236}">
                    <a16:creationId xmlns:a16="http://schemas.microsoft.com/office/drawing/2014/main" id="{AB675F3B-F274-47DC-A175-CD0088B1F5EB}"/>
                  </a:ext>
                </a:extLst>
              </p:cNvPr>
              <p:cNvSpPr>
                <a:spLocks noChangeAspect="1" noChangeArrowheads="1"/>
              </p:cNvSpPr>
              <p:nvPr/>
            </p:nvSpPr>
            <p:spPr bwMode="auto">
              <a:xfrm rot="18881770" flipH="1">
                <a:off x="2596271" y="849350"/>
                <a:ext cx="108000" cy="108000"/>
              </a:xfrm>
              <a:prstGeom prst="ellipse">
                <a:avLst/>
              </a:prstGeom>
              <a:solidFill>
                <a:schemeClr val="bg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sp>
          <p:nvSpPr>
            <p:cNvPr id="19" name="文本框 18">
              <a:extLst>
                <a:ext uri="{FF2B5EF4-FFF2-40B4-BE49-F238E27FC236}">
                  <a16:creationId xmlns:a16="http://schemas.microsoft.com/office/drawing/2014/main" id="{42F7864B-22D8-47A6-8392-F9894B71C5D0}"/>
                </a:ext>
              </a:extLst>
            </p:cNvPr>
            <p:cNvSpPr txBox="1"/>
            <p:nvPr/>
          </p:nvSpPr>
          <p:spPr>
            <a:xfrm>
              <a:off x="817361" y="304560"/>
              <a:ext cx="2439772" cy="369332"/>
            </a:xfrm>
            <a:prstGeom prst="rect">
              <a:avLst/>
            </a:prstGeom>
            <a:noFill/>
          </p:spPr>
          <p:txBody>
            <a:bodyPr wrap="square" rtlCol="0">
              <a:spAutoFit/>
            </a:bodyPr>
            <a:lstStyle/>
            <a:p>
              <a:pPr algn="ctr"/>
              <a:r>
                <a:rPr lang="zh-CN" altLang="en-US" b="1" dirty="0">
                  <a:latin typeface="方正清刻本悦宋简体" panose="02000000000000000000" pitchFamily="2" charset="-122"/>
                  <a:ea typeface="方正清刻本悦宋简体" panose="02000000000000000000" pitchFamily="2" charset="-122"/>
                </a:rPr>
                <a:t>智能机器人寻路功能</a:t>
              </a:r>
              <a:endParaRPr lang="zh-CN" altLang="en-US" sz="2600" b="1" dirty="0">
                <a:latin typeface="方正清刻本悦宋简体" panose="02000000000000000000" pitchFamily="2" charset="-122"/>
                <a:ea typeface="方正清刻本悦宋简体" panose="02000000000000000000" pitchFamily="2" charset="-122"/>
              </a:endParaRPr>
            </a:p>
          </p:txBody>
        </p:sp>
        <p:grpSp>
          <p:nvGrpSpPr>
            <p:cNvPr id="20" name="组合 19">
              <a:extLst>
                <a:ext uri="{FF2B5EF4-FFF2-40B4-BE49-F238E27FC236}">
                  <a16:creationId xmlns:a16="http://schemas.microsoft.com/office/drawing/2014/main" id="{31E31229-02F0-4985-BA1B-11E52796120A}"/>
                </a:ext>
              </a:extLst>
            </p:cNvPr>
            <p:cNvGrpSpPr/>
            <p:nvPr/>
          </p:nvGrpSpPr>
          <p:grpSpPr>
            <a:xfrm>
              <a:off x="2909925" y="529575"/>
              <a:ext cx="462807" cy="427775"/>
              <a:chOff x="2909925" y="529575"/>
              <a:chExt cx="462807" cy="427775"/>
            </a:xfrm>
          </p:grpSpPr>
          <p:sp>
            <p:nvSpPr>
              <p:cNvPr id="21" name="任意多边形 266">
                <a:extLst>
                  <a:ext uri="{FF2B5EF4-FFF2-40B4-BE49-F238E27FC236}">
                    <a16:creationId xmlns:a16="http://schemas.microsoft.com/office/drawing/2014/main" id="{B75AE392-E410-4CC1-8498-F41FA849B5D3}"/>
                  </a:ext>
                </a:extLst>
              </p:cNvPr>
              <p:cNvSpPr/>
              <p:nvPr/>
            </p:nvSpPr>
            <p:spPr>
              <a:xfrm>
                <a:off x="3003896" y="614253"/>
                <a:ext cx="309544" cy="291465"/>
              </a:xfrm>
              <a:custGeom>
                <a:avLst/>
                <a:gdLst>
                  <a:gd name="connsiteX0" fmla="*/ 411480 w 411480"/>
                  <a:gd name="connsiteY0" fmla="*/ 0 h 1036320"/>
                  <a:gd name="connsiteX1" fmla="*/ 411480 w 411480"/>
                  <a:gd name="connsiteY1" fmla="*/ 883920 h 1036320"/>
                  <a:gd name="connsiteX2" fmla="*/ 259080 w 411480"/>
                  <a:gd name="connsiteY2" fmla="*/ 1036320 h 1036320"/>
                  <a:gd name="connsiteX3" fmla="*/ 0 w 411480"/>
                  <a:gd name="connsiteY3" fmla="*/ 1036320 h 1036320"/>
                  <a:gd name="connsiteX0" fmla="*/ 309086 w 309086"/>
                  <a:gd name="connsiteY0" fmla="*/ 0 h 1036320"/>
                  <a:gd name="connsiteX1" fmla="*/ 309086 w 309086"/>
                  <a:gd name="connsiteY1" fmla="*/ 883920 h 1036320"/>
                  <a:gd name="connsiteX2" fmla="*/ 156686 w 309086"/>
                  <a:gd name="connsiteY2" fmla="*/ 1036320 h 1036320"/>
                  <a:gd name="connsiteX3" fmla="*/ 0 w 309086"/>
                  <a:gd name="connsiteY3" fmla="*/ 1036320 h 1036320"/>
                  <a:gd name="connsiteX0" fmla="*/ 309086 w 309086"/>
                  <a:gd name="connsiteY0" fmla="*/ 0 h 434340"/>
                  <a:gd name="connsiteX1" fmla="*/ 309086 w 309086"/>
                  <a:gd name="connsiteY1" fmla="*/ 281940 h 434340"/>
                  <a:gd name="connsiteX2" fmla="*/ 156686 w 309086"/>
                  <a:gd name="connsiteY2" fmla="*/ 434340 h 434340"/>
                  <a:gd name="connsiteX3" fmla="*/ 0 w 309086"/>
                  <a:gd name="connsiteY3" fmla="*/ 434340 h 434340"/>
                  <a:gd name="connsiteX0" fmla="*/ 309086 w 309086"/>
                  <a:gd name="connsiteY0" fmla="*/ 0 h 434340"/>
                  <a:gd name="connsiteX1" fmla="*/ 309086 w 309086"/>
                  <a:gd name="connsiteY1" fmla="*/ 281940 h 434340"/>
                  <a:gd name="connsiteX2" fmla="*/ 309086 w 309086"/>
                  <a:gd name="connsiteY2" fmla="*/ 434340 h 434340"/>
                  <a:gd name="connsiteX3" fmla="*/ 0 w 309086"/>
                  <a:gd name="connsiteY3" fmla="*/ 434340 h 434340"/>
                  <a:gd name="connsiteX0" fmla="*/ 309086 w 432911"/>
                  <a:gd name="connsiteY0" fmla="*/ 0 h 434340"/>
                  <a:gd name="connsiteX1" fmla="*/ 432911 w 432911"/>
                  <a:gd name="connsiteY1" fmla="*/ 310515 h 434340"/>
                  <a:gd name="connsiteX2" fmla="*/ 309086 w 432911"/>
                  <a:gd name="connsiteY2" fmla="*/ 434340 h 434340"/>
                  <a:gd name="connsiteX3" fmla="*/ 0 w 432911"/>
                  <a:gd name="connsiteY3" fmla="*/ 434340 h 434340"/>
                  <a:gd name="connsiteX0" fmla="*/ 432911 w 432911"/>
                  <a:gd name="connsiteY0" fmla="*/ 0 h 453390"/>
                  <a:gd name="connsiteX1" fmla="*/ 432911 w 432911"/>
                  <a:gd name="connsiteY1" fmla="*/ 329565 h 453390"/>
                  <a:gd name="connsiteX2" fmla="*/ 309086 w 432911"/>
                  <a:gd name="connsiteY2" fmla="*/ 453390 h 453390"/>
                  <a:gd name="connsiteX3" fmla="*/ 0 w 432911"/>
                  <a:gd name="connsiteY3" fmla="*/ 453390 h 453390"/>
                  <a:gd name="connsiteX0" fmla="*/ 432911 w 432911"/>
                  <a:gd name="connsiteY0" fmla="*/ 0 h 453390"/>
                  <a:gd name="connsiteX1" fmla="*/ 432911 w 432911"/>
                  <a:gd name="connsiteY1" fmla="*/ 329565 h 453390"/>
                  <a:gd name="connsiteX2" fmla="*/ 356711 w 432911"/>
                  <a:gd name="connsiteY2" fmla="*/ 453390 h 453390"/>
                  <a:gd name="connsiteX3" fmla="*/ 0 w 432911"/>
                  <a:gd name="connsiteY3" fmla="*/ 453390 h 453390"/>
                  <a:gd name="connsiteX0" fmla="*/ 432911 w 451961"/>
                  <a:gd name="connsiteY0" fmla="*/ 0 h 453390"/>
                  <a:gd name="connsiteX1" fmla="*/ 451961 w 451961"/>
                  <a:gd name="connsiteY1" fmla="*/ 358140 h 453390"/>
                  <a:gd name="connsiteX2" fmla="*/ 356711 w 451961"/>
                  <a:gd name="connsiteY2" fmla="*/ 453390 h 453390"/>
                  <a:gd name="connsiteX3" fmla="*/ 0 w 451961"/>
                  <a:gd name="connsiteY3" fmla="*/ 453390 h 453390"/>
                  <a:gd name="connsiteX0" fmla="*/ 466249 w 466249"/>
                  <a:gd name="connsiteY0" fmla="*/ 0 h 443865"/>
                  <a:gd name="connsiteX1" fmla="*/ 451961 w 466249"/>
                  <a:gd name="connsiteY1" fmla="*/ 348615 h 443865"/>
                  <a:gd name="connsiteX2" fmla="*/ 356711 w 466249"/>
                  <a:gd name="connsiteY2" fmla="*/ 443865 h 443865"/>
                  <a:gd name="connsiteX3" fmla="*/ 0 w 466249"/>
                  <a:gd name="connsiteY3" fmla="*/ 443865 h 443865"/>
                  <a:gd name="connsiteX0" fmla="*/ 456724 w 456724"/>
                  <a:gd name="connsiteY0" fmla="*/ 0 h 443865"/>
                  <a:gd name="connsiteX1" fmla="*/ 451961 w 456724"/>
                  <a:gd name="connsiteY1" fmla="*/ 348615 h 443865"/>
                  <a:gd name="connsiteX2" fmla="*/ 356711 w 456724"/>
                  <a:gd name="connsiteY2" fmla="*/ 443865 h 443865"/>
                  <a:gd name="connsiteX3" fmla="*/ 0 w 456724"/>
                  <a:gd name="connsiteY3" fmla="*/ 443865 h 443865"/>
                  <a:gd name="connsiteX0" fmla="*/ 451961 w 452419"/>
                  <a:gd name="connsiteY0" fmla="*/ 0 h 443865"/>
                  <a:gd name="connsiteX1" fmla="*/ 451961 w 452419"/>
                  <a:gd name="connsiteY1" fmla="*/ 348615 h 443865"/>
                  <a:gd name="connsiteX2" fmla="*/ 356711 w 452419"/>
                  <a:gd name="connsiteY2" fmla="*/ 443865 h 443865"/>
                  <a:gd name="connsiteX3" fmla="*/ 0 w 452419"/>
                  <a:gd name="connsiteY3" fmla="*/ 443865 h 443865"/>
                  <a:gd name="connsiteX0" fmla="*/ 309086 w 309544"/>
                  <a:gd name="connsiteY0" fmla="*/ 0 h 443865"/>
                  <a:gd name="connsiteX1" fmla="*/ 309086 w 309544"/>
                  <a:gd name="connsiteY1" fmla="*/ 348615 h 443865"/>
                  <a:gd name="connsiteX2" fmla="*/ 213836 w 309544"/>
                  <a:gd name="connsiteY2" fmla="*/ 443865 h 443865"/>
                  <a:gd name="connsiteX3" fmla="*/ 0 w 309544"/>
                  <a:gd name="connsiteY3" fmla="*/ 443865 h 443865"/>
                  <a:gd name="connsiteX0" fmla="*/ 309086 w 309544"/>
                  <a:gd name="connsiteY0" fmla="*/ 0 h 291465"/>
                  <a:gd name="connsiteX1" fmla="*/ 309086 w 309544"/>
                  <a:gd name="connsiteY1" fmla="*/ 196215 h 291465"/>
                  <a:gd name="connsiteX2" fmla="*/ 213836 w 309544"/>
                  <a:gd name="connsiteY2" fmla="*/ 291465 h 291465"/>
                  <a:gd name="connsiteX3" fmla="*/ 0 w 309544"/>
                  <a:gd name="connsiteY3" fmla="*/ 291465 h 291465"/>
                </a:gdLst>
                <a:ahLst/>
                <a:cxnLst>
                  <a:cxn ang="0">
                    <a:pos x="connsiteX0" y="connsiteY0"/>
                  </a:cxn>
                  <a:cxn ang="0">
                    <a:pos x="connsiteX1" y="connsiteY1"/>
                  </a:cxn>
                  <a:cxn ang="0">
                    <a:pos x="connsiteX2" y="connsiteY2"/>
                  </a:cxn>
                  <a:cxn ang="0">
                    <a:pos x="connsiteX3" y="connsiteY3"/>
                  </a:cxn>
                </a:cxnLst>
                <a:rect l="l" t="t" r="r" b="b"/>
                <a:pathLst>
                  <a:path w="309544" h="291465">
                    <a:moveTo>
                      <a:pt x="309086" y="0"/>
                    </a:moveTo>
                    <a:cubicBezTo>
                      <a:pt x="307498" y="116205"/>
                      <a:pt x="310674" y="80010"/>
                      <a:pt x="309086" y="196215"/>
                    </a:cubicBezTo>
                    <a:lnTo>
                      <a:pt x="213836" y="291465"/>
                    </a:lnTo>
                    <a:lnTo>
                      <a:pt x="0" y="291465"/>
                    </a:lnTo>
                  </a:path>
                </a:pathLst>
              </a:cu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Oval 35">
                <a:extLst>
                  <a:ext uri="{FF2B5EF4-FFF2-40B4-BE49-F238E27FC236}">
                    <a16:creationId xmlns:a16="http://schemas.microsoft.com/office/drawing/2014/main" id="{32795A5E-E079-4DA3-B45E-30A1AD23CC7C}"/>
                  </a:ext>
                </a:extLst>
              </p:cNvPr>
              <p:cNvSpPr>
                <a:spLocks noChangeAspect="1" noChangeArrowheads="1"/>
              </p:cNvSpPr>
              <p:nvPr/>
            </p:nvSpPr>
            <p:spPr bwMode="auto">
              <a:xfrm rot="18881770" flipH="1">
                <a:off x="2909925" y="849350"/>
                <a:ext cx="108000" cy="108000"/>
              </a:xfrm>
              <a:prstGeom prst="ellipse">
                <a:avLst/>
              </a:prstGeom>
              <a:solidFill>
                <a:schemeClr val="tx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3" name="Oval 35">
                <a:extLst>
                  <a:ext uri="{FF2B5EF4-FFF2-40B4-BE49-F238E27FC236}">
                    <a16:creationId xmlns:a16="http://schemas.microsoft.com/office/drawing/2014/main" id="{6A90149E-32C2-49EE-8166-A95548E374F9}"/>
                  </a:ext>
                </a:extLst>
              </p:cNvPr>
              <p:cNvSpPr>
                <a:spLocks noChangeAspect="1" noChangeArrowheads="1"/>
              </p:cNvSpPr>
              <p:nvPr/>
            </p:nvSpPr>
            <p:spPr bwMode="auto">
              <a:xfrm rot="18881770" flipH="1">
                <a:off x="3264732" y="529575"/>
                <a:ext cx="108000" cy="108000"/>
              </a:xfrm>
              <a:prstGeom prst="ellipse">
                <a:avLst/>
              </a:prstGeom>
              <a:solidFill>
                <a:schemeClr val="bg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grpSp>
      <p:pic>
        <p:nvPicPr>
          <p:cNvPr id="2" name="序列 01_1">
            <a:hlinkClick r:id="" action="ppaction://media"/>
            <a:extLst>
              <a:ext uri="{FF2B5EF4-FFF2-40B4-BE49-F238E27FC236}">
                <a16:creationId xmlns:a16="http://schemas.microsoft.com/office/drawing/2014/main" id="{30D809C4-8C66-47E1-8356-46DCD62C153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5605139" y="468767"/>
            <a:ext cx="6333570" cy="3562633"/>
          </a:xfrm>
          <a:prstGeom prst="rect">
            <a:avLst/>
          </a:prstGeom>
        </p:spPr>
      </p:pic>
      <p:pic>
        <p:nvPicPr>
          <p:cNvPr id="3" name="图片 2">
            <a:extLst>
              <a:ext uri="{FF2B5EF4-FFF2-40B4-BE49-F238E27FC236}">
                <a16:creationId xmlns:a16="http://schemas.microsoft.com/office/drawing/2014/main" id="{FEB521A2-CB52-4CDB-AFE6-6A0A6E37C899}"/>
              </a:ext>
            </a:extLst>
          </p:cNvPr>
          <p:cNvPicPr>
            <a:picLocks noChangeAspect="1"/>
          </p:cNvPicPr>
          <p:nvPr/>
        </p:nvPicPr>
        <p:blipFill>
          <a:blip r:embed="rId6"/>
          <a:stretch>
            <a:fillRect/>
          </a:stretch>
        </p:blipFill>
        <p:spPr>
          <a:xfrm>
            <a:off x="976242" y="1276079"/>
            <a:ext cx="2709902" cy="102536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 name="文本框 3">
            <a:extLst>
              <a:ext uri="{FF2B5EF4-FFF2-40B4-BE49-F238E27FC236}">
                <a16:creationId xmlns:a16="http://schemas.microsoft.com/office/drawing/2014/main" id="{916829EA-45BE-4A76-A7EE-9E803E3DB9BF}"/>
              </a:ext>
            </a:extLst>
          </p:cNvPr>
          <p:cNvSpPr txBox="1"/>
          <p:nvPr/>
        </p:nvSpPr>
        <p:spPr>
          <a:xfrm>
            <a:off x="922136" y="2552987"/>
            <a:ext cx="3049956" cy="2308324"/>
          </a:xfrm>
          <a:prstGeom prst="rect">
            <a:avLst/>
          </a:prstGeom>
          <a:noFill/>
        </p:spPr>
        <p:txBody>
          <a:bodyPr wrap="square" rtlCol="0">
            <a:spAutoFit/>
          </a:bodyPr>
          <a:lstStyle/>
          <a:p>
            <a:r>
              <a:rPr lang="zh-CN" altLang="en-US" dirty="0">
                <a:latin typeface="方正清刻本悦宋简体" panose="02000000000000000000" pitchFamily="2" charset="-122"/>
                <a:ea typeface="方正清刻本悦宋简体" panose="02000000000000000000" pitchFamily="2" charset="-122"/>
              </a:rPr>
              <a:t>构建了一个</a:t>
            </a:r>
            <a:r>
              <a:rPr lang="en-US" altLang="zh-CN" dirty="0" err="1">
                <a:latin typeface="方正清刻本悦宋简体" panose="02000000000000000000" pitchFamily="2" charset="-122"/>
                <a:ea typeface="方正清刻本悦宋简体" panose="02000000000000000000" pitchFamily="2" charset="-122"/>
              </a:rPr>
              <a:t>RobotMaze</a:t>
            </a:r>
            <a:r>
              <a:rPr lang="zh-CN" altLang="en-US" dirty="0">
                <a:latin typeface="方正清刻本悦宋简体" panose="02000000000000000000" pitchFamily="2" charset="-122"/>
                <a:ea typeface="方正清刻本悦宋简体" panose="02000000000000000000" pitchFamily="2" charset="-122"/>
              </a:rPr>
              <a:t>的算法类用于转化迷宫为可遍历数据类型和进行遍历得出最短路径用于机器人行走</a:t>
            </a:r>
            <a:endParaRPr lang="en-US" altLang="zh-CN" dirty="0">
              <a:latin typeface="方正清刻本悦宋简体" panose="02000000000000000000" pitchFamily="2" charset="-122"/>
              <a:ea typeface="方正清刻本悦宋简体" panose="02000000000000000000" pitchFamily="2" charset="-122"/>
            </a:endParaRPr>
          </a:p>
          <a:p>
            <a:r>
              <a:rPr lang="en-US" altLang="zh-CN" dirty="0" err="1">
                <a:latin typeface="方正清刻本悦宋简体" panose="02000000000000000000" pitchFamily="2" charset="-122"/>
                <a:ea typeface="方正清刻本悦宋简体" panose="02000000000000000000" pitchFamily="2" charset="-122"/>
              </a:rPr>
              <a:t>LinkQueue</a:t>
            </a:r>
            <a:r>
              <a:rPr lang="zh-CN" altLang="en-US" dirty="0">
                <a:latin typeface="方正清刻本悦宋简体" panose="02000000000000000000" pitchFamily="2" charset="-122"/>
                <a:ea typeface="方正清刻本悦宋简体" panose="02000000000000000000" pitchFamily="2" charset="-122"/>
              </a:rPr>
              <a:t>为一个链队列类，用于实现广度优先算法</a:t>
            </a:r>
            <a:endParaRPr lang="en-US" altLang="zh-CN" dirty="0">
              <a:latin typeface="方正清刻本悦宋简体" panose="02000000000000000000" pitchFamily="2" charset="-122"/>
              <a:ea typeface="方正清刻本悦宋简体" panose="02000000000000000000" pitchFamily="2" charset="-122"/>
            </a:endParaRPr>
          </a:p>
          <a:p>
            <a:r>
              <a:rPr lang="en-US" altLang="zh-CN" dirty="0">
                <a:latin typeface="方正清刻本悦宋简体" panose="02000000000000000000" pitchFamily="2" charset="-122"/>
                <a:ea typeface="方正清刻本悦宋简体" panose="02000000000000000000" pitchFamily="2" charset="-122"/>
              </a:rPr>
              <a:t>Constant</a:t>
            </a:r>
            <a:r>
              <a:rPr lang="zh-CN" altLang="en-US" dirty="0">
                <a:latin typeface="方正清刻本悦宋简体" panose="02000000000000000000" pitchFamily="2" charset="-122"/>
                <a:ea typeface="方正清刻本悦宋简体" panose="02000000000000000000" pitchFamily="2" charset="-122"/>
              </a:rPr>
              <a:t>为自定义的一个方向接口</a:t>
            </a:r>
          </a:p>
        </p:txBody>
      </p:sp>
      <p:pic>
        <p:nvPicPr>
          <p:cNvPr id="10" name="图片 9">
            <a:extLst>
              <a:ext uri="{FF2B5EF4-FFF2-40B4-BE49-F238E27FC236}">
                <a16:creationId xmlns:a16="http://schemas.microsoft.com/office/drawing/2014/main" id="{7944CD8D-D399-493E-9550-ABB097616BDB}"/>
              </a:ext>
            </a:extLst>
          </p:cNvPr>
          <p:cNvPicPr>
            <a:picLocks noChangeAspect="1"/>
          </p:cNvPicPr>
          <p:nvPr/>
        </p:nvPicPr>
        <p:blipFill>
          <a:blip r:embed="rId7"/>
          <a:stretch>
            <a:fillRect/>
          </a:stretch>
        </p:blipFill>
        <p:spPr>
          <a:xfrm>
            <a:off x="1227299" y="5028879"/>
            <a:ext cx="1619896" cy="100213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1" name="文本框 10">
            <a:extLst>
              <a:ext uri="{FF2B5EF4-FFF2-40B4-BE49-F238E27FC236}">
                <a16:creationId xmlns:a16="http://schemas.microsoft.com/office/drawing/2014/main" id="{5C621A8A-C8CB-4B31-B178-9564979351F0}"/>
              </a:ext>
            </a:extLst>
          </p:cNvPr>
          <p:cNvSpPr txBox="1"/>
          <p:nvPr/>
        </p:nvSpPr>
        <p:spPr>
          <a:xfrm>
            <a:off x="3158668" y="5052580"/>
            <a:ext cx="2737277" cy="923330"/>
          </a:xfrm>
          <a:prstGeom prst="rect">
            <a:avLst/>
          </a:prstGeom>
          <a:noFill/>
        </p:spPr>
        <p:txBody>
          <a:bodyPr wrap="square" rtlCol="0">
            <a:spAutoFit/>
          </a:bodyPr>
          <a:lstStyle/>
          <a:p>
            <a:r>
              <a:rPr lang="zh-CN" altLang="en-US" dirty="0">
                <a:latin typeface="方正清刻本悦宋简体" panose="02000000000000000000" pitchFamily="2" charset="-122"/>
                <a:ea typeface="方正清刻本悦宋简体" panose="02000000000000000000" pitchFamily="2" charset="-122"/>
              </a:rPr>
              <a:t>智能寻路功能可在玩家游玩到</a:t>
            </a:r>
            <a:r>
              <a:rPr lang="zh-CN" altLang="en-US" dirty="0">
                <a:solidFill>
                  <a:srgbClr val="FF0000"/>
                </a:solidFill>
                <a:latin typeface="方正清刻本悦宋简体" panose="02000000000000000000" pitchFamily="2" charset="-122"/>
                <a:ea typeface="方正清刻本悦宋简体" panose="02000000000000000000" pitchFamily="2" charset="-122"/>
              </a:rPr>
              <a:t>任意时刻</a:t>
            </a:r>
            <a:r>
              <a:rPr lang="zh-CN" altLang="en-US" dirty="0">
                <a:latin typeface="方正清刻本悦宋简体" panose="02000000000000000000" pitchFamily="2" charset="-122"/>
                <a:ea typeface="方正清刻本悦宋简体" panose="02000000000000000000" pitchFamily="2" charset="-122"/>
              </a:rPr>
              <a:t>点击，从而由机器人开始自动寻路</a:t>
            </a:r>
            <a:endParaRPr lang="en-US" altLang="zh-CN" dirty="0">
              <a:latin typeface="方正清刻本悦宋简体" panose="02000000000000000000" pitchFamily="2" charset="-122"/>
              <a:ea typeface="方正清刻本悦宋简体" panose="02000000000000000000" pitchFamily="2" charset="-122"/>
            </a:endParaRPr>
          </a:p>
        </p:txBody>
      </p:sp>
      <p:sp>
        <p:nvSpPr>
          <p:cNvPr id="35" name="等腰三角形 34">
            <a:extLst>
              <a:ext uri="{FF2B5EF4-FFF2-40B4-BE49-F238E27FC236}">
                <a16:creationId xmlns:a16="http://schemas.microsoft.com/office/drawing/2014/main" id="{34061706-E5AB-459D-8869-2B2183551EEF}"/>
              </a:ext>
            </a:extLst>
          </p:cNvPr>
          <p:cNvSpPr/>
          <p:nvPr/>
        </p:nvSpPr>
        <p:spPr>
          <a:xfrm rot="5400000">
            <a:off x="6494933" y="5345370"/>
            <a:ext cx="377505" cy="400110"/>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pic>
        <p:nvPicPr>
          <p:cNvPr id="13" name="图片 12">
            <a:extLst>
              <a:ext uri="{FF2B5EF4-FFF2-40B4-BE49-F238E27FC236}">
                <a16:creationId xmlns:a16="http://schemas.microsoft.com/office/drawing/2014/main" id="{C4E41D05-2E80-4E91-9394-41B1B9A66CDC}"/>
              </a:ext>
            </a:extLst>
          </p:cNvPr>
          <p:cNvPicPr>
            <a:picLocks noChangeAspect="1"/>
          </p:cNvPicPr>
          <p:nvPr/>
        </p:nvPicPr>
        <p:blipFill>
          <a:blip r:embed="rId8"/>
          <a:stretch>
            <a:fillRect/>
          </a:stretch>
        </p:blipFill>
        <p:spPr>
          <a:xfrm>
            <a:off x="7218953" y="5240663"/>
            <a:ext cx="2504762" cy="60952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4" name="图片 13">
            <a:extLst>
              <a:ext uri="{FF2B5EF4-FFF2-40B4-BE49-F238E27FC236}">
                <a16:creationId xmlns:a16="http://schemas.microsoft.com/office/drawing/2014/main" id="{AF7A2A06-0A3A-4691-A826-252E20BB8287}"/>
              </a:ext>
            </a:extLst>
          </p:cNvPr>
          <p:cNvPicPr>
            <a:picLocks noChangeAspect="1"/>
          </p:cNvPicPr>
          <p:nvPr/>
        </p:nvPicPr>
        <p:blipFill>
          <a:blip r:embed="rId9"/>
          <a:stretch>
            <a:fillRect/>
          </a:stretch>
        </p:blipFill>
        <p:spPr>
          <a:xfrm>
            <a:off x="6096000" y="4440431"/>
            <a:ext cx="5742857" cy="68571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6" name="文本框 15">
            <a:extLst>
              <a:ext uri="{FF2B5EF4-FFF2-40B4-BE49-F238E27FC236}">
                <a16:creationId xmlns:a16="http://schemas.microsoft.com/office/drawing/2014/main" id="{6BED8791-498B-4988-9766-EAFFD747CEA9}"/>
              </a:ext>
            </a:extLst>
          </p:cNvPr>
          <p:cNvSpPr txBox="1"/>
          <p:nvPr/>
        </p:nvSpPr>
        <p:spPr>
          <a:xfrm>
            <a:off x="7058170" y="5964705"/>
            <a:ext cx="2826327" cy="707886"/>
          </a:xfrm>
          <a:prstGeom prst="rect">
            <a:avLst/>
          </a:prstGeom>
          <a:noFill/>
        </p:spPr>
        <p:txBody>
          <a:bodyPr wrap="square" rtlCol="0">
            <a:spAutoFit/>
          </a:bodyPr>
          <a:lstStyle/>
          <a:p>
            <a:r>
              <a:rPr lang="zh-CN" altLang="en-US" sz="2000" dirty="0">
                <a:latin typeface="方正清刻本悦宋简体" panose="02000000000000000000" pitchFamily="2" charset="-122"/>
                <a:ea typeface="方正清刻本悦宋简体" panose="02000000000000000000" pitchFamily="2" charset="-122"/>
              </a:rPr>
              <a:t>用于控制机器人行走的控制算法和控制线程</a:t>
            </a:r>
          </a:p>
        </p:txBody>
      </p:sp>
    </p:spTree>
    <p:extLst>
      <p:ext uri="{BB962C8B-B14F-4D97-AF65-F5344CB8AC3E}">
        <p14:creationId xmlns:p14="http://schemas.microsoft.com/office/powerpoint/2010/main" val="630741999"/>
      </p:ext>
    </p:extLst>
  </p:cSld>
  <p:clrMapOvr>
    <a:masterClrMapping/>
  </p:clrMapOvr>
  <mc:AlternateContent xmlns:mc="http://schemas.openxmlformats.org/markup-compatibility/2006" xmlns:p14="http://schemas.microsoft.com/office/powerpoint/2010/main">
    <mc:Choice Requires="p14">
      <p:transition spd="slow" p14:dur="1200" advClick="0" advTm="2000">
        <p14:prism/>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79"/>
                                        </p:tgtEl>
                                        <p:attrNameLst>
                                          <p:attrName>style.visibility</p:attrName>
                                        </p:attrNameLst>
                                      </p:cBhvr>
                                      <p:to>
                                        <p:strVal val="visible"/>
                                      </p:to>
                                    </p:set>
                                    <p:anim calcmode="lin" valueType="num">
                                      <p:cBhvr additive="base">
                                        <p:cTn id="7" dur="250" fill="hold"/>
                                        <p:tgtEl>
                                          <p:spTgt spid="279"/>
                                        </p:tgtEl>
                                        <p:attrNameLst>
                                          <p:attrName>ppt_x</p:attrName>
                                        </p:attrNameLst>
                                      </p:cBhvr>
                                      <p:tavLst>
                                        <p:tav tm="0">
                                          <p:val>
                                            <p:strVal val="0-#ppt_w/2"/>
                                          </p:val>
                                        </p:tav>
                                        <p:tav tm="100000">
                                          <p:val>
                                            <p:strVal val="#ppt_x"/>
                                          </p:val>
                                        </p:tav>
                                      </p:tavLst>
                                    </p:anim>
                                    <p:anim calcmode="lin" valueType="num">
                                      <p:cBhvr additive="base">
                                        <p:cTn id="8" dur="250" fill="hold"/>
                                        <p:tgtEl>
                                          <p:spTgt spid="279"/>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250" fill="hold"/>
                                        <p:tgtEl>
                                          <p:spTgt spid="17"/>
                                        </p:tgtEl>
                                        <p:attrNameLst>
                                          <p:attrName>ppt_x</p:attrName>
                                        </p:attrNameLst>
                                      </p:cBhvr>
                                      <p:tavLst>
                                        <p:tav tm="0">
                                          <p:val>
                                            <p:strVal val="0-#ppt_w/2"/>
                                          </p:val>
                                        </p:tav>
                                        <p:tav tm="100000">
                                          <p:val>
                                            <p:strVal val="#ppt_x"/>
                                          </p:val>
                                        </p:tav>
                                      </p:tavLst>
                                    </p:anim>
                                    <p:anim calcmode="lin" valueType="num">
                                      <p:cBhvr additive="base">
                                        <p:cTn id="12" dur="250" fill="hold"/>
                                        <p:tgtEl>
                                          <p:spTgt spid="17"/>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2361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7" fill="hold" display="0">
                  <p:stCondLst>
                    <p:cond delay="indefinite"/>
                  </p:stCondLst>
                </p:cTn>
                <p:tgtEl>
                  <p:spTgt spid="2"/>
                </p:tgtEl>
              </p:cMediaNode>
            </p:video>
            <p:seq concurrent="1" nextAc="seek">
              <p:cTn id="18" restart="whenNotActive" fill="hold" evtFilter="cancelBubble" nodeType="interactiveSeq">
                <p:stCondLst>
                  <p:cond evt="onClick" delay="0">
                    <p:tgtEl>
                      <p:spTgt spid="2"/>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9" name="组合 278"/>
          <p:cNvGrpSpPr/>
          <p:nvPr/>
        </p:nvGrpSpPr>
        <p:grpSpPr>
          <a:xfrm>
            <a:off x="-22274" y="526055"/>
            <a:ext cx="3395006" cy="431295"/>
            <a:chOff x="-22274" y="526055"/>
            <a:chExt cx="3395006" cy="431295"/>
          </a:xfrm>
        </p:grpSpPr>
        <p:grpSp>
          <p:nvGrpSpPr>
            <p:cNvPr id="278" name="组合 277"/>
            <p:cNvGrpSpPr/>
            <p:nvPr/>
          </p:nvGrpSpPr>
          <p:grpSpPr>
            <a:xfrm>
              <a:off x="-22274" y="526055"/>
              <a:ext cx="2726545" cy="431295"/>
              <a:chOff x="-22274" y="526055"/>
              <a:chExt cx="2726545" cy="431295"/>
            </a:xfrm>
          </p:grpSpPr>
          <p:sp>
            <p:nvSpPr>
              <p:cNvPr id="266" name="任意多边形 265"/>
              <p:cNvSpPr/>
              <p:nvPr/>
            </p:nvSpPr>
            <p:spPr>
              <a:xfrm>
                <a:off x="-22274" y="663087"/>
                <a:ext cx="2621280" cy="243840"/>
              </a:xfrm>
              <a:custGeom>
                <a:avLst/>
                <a:gdLst>
                  <a:gd name="connsiteX0" fmla="*/ 0 w 2621280"/>
                  <a:gd name="connsiteY0" fmla="*/ 0 h 243840"/>
                  <a:gd name="connsiteX1" fmla="*/ 937260 w 2621280"/>
                  <a:gd name="connsiteY1" fmla="*/ 0 h 243840"/>
                  <a:gd name="connsiteX2" fmla="*/ 1181100 w 2621280"/>
                  <a:gd name="connsiteY2" fmla="*/ 243840 h 243840"/>
                  <a:gd name="connsiteX3" fmla="*/ 2621280 w 2621280"/>
                  <a:gd name="connsiteY3" fmla="*/ 243840 h 243840"/>
                </a:gdLst>
                <a:ahLst/>
                <a:cxnLst>
                  <a:cxn ang="0">
                    <a:pos x="connsiteX0" y="connsiteY0"/>
                  </a:cxn>
                  <a:cxn ang="0">
                    <a:pos x="connsiteX1" y="connsiteY1"/>
                  </a:cxn>
                  <a:cxn ang="0">
                    <a:pos x="connsiteX2" y="connsiteY2"/>
                  </a:cxn>
                  <a:cxn ang="0">
                    <a:pos x="connsiteX3" y="connsiteY3"/>
                  </a:cxn>
                </a:cxnLst>
                <a:rect l="l" t="t" r="r" b="b"/>
                <a:pathLst>
                  <a:path w="2621280" h="243840">
                    <a:moveTo>
                      <a:pt x="0" y="0"/>
                    </a:moveTo>
                    <a:lnTo>
                      <a:pt x="937260" y="0"/>
                    </a:lnTo>
                    <a:lnTo>
                      <a:pt x="1181100" y="243840"/>
                    </a:lnTo>
                    <a:lnTo>
                      <a:pt x="2621280" y="243840"/>
                    </a:lnTo>
                  </a:path>
                </a:pathLst>
              </a:cu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6190" y="526055"/>
                <a:ext cx="276624" cy="276624"/>
                <a:chOff x="5216663" y="2206897"/>
                <a:chExt cx="276624" cy="276624"/>
              </a:xfrm>
            </p:grpSpPr>
            <p:sp>
              <p:nvSpPr>
                <p:cNvPr id="7" name="Oval 35"/>
                <p:cNvSpPr>
                  <a:spLocks noChangeAspect="1" noChangeArrowheads="1"/>
                </p:cNvSpPr>
                <p:nvPr/>
              </p:nvSpPr>
              <p:spPr bwMode="auto">
                <a:xfrm rot="18881770" flipH="1">
                  <a:off x="5216663" y="2206897"/>
                  <a:ext cx="276624" cy="276624"/>
                </a:xfrm>
                <a:prstGeom prst="ellipse">
                  <a:avLst/>
                </a:prstGeom>
                <a:solidFill>
                  <a:schemeClr val="bg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8" name="Oval 35"/>
                <p:cNvSpPr>
                  <a:spLocks noChangeAspect="1" noChangeArrowheads="1"/>
                </p:cNvSpPr>
                <p:nvPr/>
              </p:nvSpPr>
              <p:spPr bwMode="auto">
                <a:xfrm rot="18881770" flipH="1">
                  <a:off x="5282116" y="2273211"/>
                  <a:ext cx="144000" cy="144000"/>
                </a:xfrm>
                <a:prstGeom prst="ellipse">
                  <a:avLst/>
                </a:prstGeom>
                <a:solidFill>
                  <a:schemeClr val="tx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sp>
            <p:nvSpPr>
              <p:cNvPr id="270" name="Oval 35"/>
              <p:cNvSpPr>
                <a:spLocks noChangeAspect="1" noChangeArrowheads="1"/>
              </p:cNvSpPr>
              <p:nvPr/>
            </p:nvSpPr>
            <p:spPr bwMode="auto">
              <a:xfrm rot="18881770" flipH="1">
                <a:off x="2596271" y="849350"/>
                <a:ext cx="108000" cy="108000"/>
              </a:xfrm>
              <a:prstGeom prst="ellipse">
                <a:avLst/>
              </a:prstGeom>
              <a:solidFill>
                <a:schemeClr val="bg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grpSp>
          <p:nvGrpSpPr>
            <p:cNvPr id="277" name="组合 276"/>
            <p:cNvGrpSpPr/>
            <p:nvPr/>
          </p:nvGrpSpPr>
          <p:grpSpPr>
            <a:xfrm>
              <a:off x="2909925" y="529575"/>
              <a:ext cx="462807" cy="427775"/>
              <a:chOff x="2909925" y="529575"/>
              <a:chExt cx="462807" cy="427775"/>
            </a:xfrm>
          </p:grpSpPr>
          <p:sp>
            <p:nvSpPr>
              <p:cNvPr id="267" name="任意多边形 266"/>
              <p:cNvSpPr/>
              <p:nvPr/>
            </p:nvSpPr>
            <p:spPr>
              <a:xfrm>
                <a:off x="3003896" y="614253"/>
                <a:ext cx="309544" cy="291465"/>
              </a:xfrm>
              <a:custGeom>
                <a:avLst/>
                <a:gdLst>
                  <a:gd name="connsiteX0" fmla="*/ 411480 w 411480"/>
                  <a:gd name="connsiteY0" fmla="*/ 0 h 1036320"/>
                  <a:gd name="connsiteX1" fmla="*/ 411480 w 411480"/>
                  <a:gd name="connsiteY1" fmla="*/ 883920 h 1036320"/>
                  <a:gd name="connsiteX2" fmla="*/ 259080 w 411480"/>
                  <a:gd name="connsiteY2" fmla="*/ 1036320 h 1036320"/>
                  <a:gd name="connsiteX3" fmla="*/ 0 w 411480"/>
                  <a:gd name="connsiteY3" fmla="*/ 1036320 h 1036320"/>
                  <a:gd name="connsiteX0" fmla="*/ 309086 w 309086"/>
                  <a:gd name="connsiteY0" fmla="*/ 0 h 1036320"/>
                  <a:gd name="connsiteX1" fmla="*/ 309086 w 309086"/>
                  <a:gd name="connsiteY1" fmla="*/ 883920 h 1036320"/>
                  <a:gd name="connsiteX2" fmla="*/ 156686 w 309086"/>
                  <a:gd name="connsiteY2" fmla="*/ 1036320 h 1036320"/>
                  <a:gd name="connsiteX3" fmla="*/ 0 w 309086"/>
                  <a:gd name="connsiteY3" fmla="*/ 1036320 h 1036320"/>
                  <a:gd name="connsiteX0" fmla="*/ 309086 w 309086"/>
                  <a:gd name="connsiteY0" fmla="*/ 0 h 434340"/>
                  <a:gd name="connsiteX1" fmla="*/ 309086 w 309086"/>
                  <a:gd name="connsiteY1" fmla="*/ 281940 h 434340"/>
                  <a:gd name="connsiteX2" fmla="*/ 156686 w 309086"/>
                  <a:gd name="connsiteY2" fmla="*/ 434340 h 434340"/>
                  <a:gd name="connsiteX3" fmla="*/ 0 w 309086"/>
                  <a:gd name="connsiteY3" fmla="*/ 434340 h 434340"/>
                  <a:gd name="connsiteX0" fmla="*/ 309086 w 309086"/>
                  <a:gd name="connsiteY0" fmla="*/ 0 h 434340"/>
                  <a:gd name="connsiteX1" fmla="*/ 309086 w 309086"/>
                  <a:gd name="connsiteY1" fmla="*/ 281940 h 434340"/>
                  <a:gd name="connsiteX2" fmla="*/ 309086 w 309086"/>
                  <a:gd name="connsiteY2" fmla="*/ 434340 h 434340"/>
                  <a:gd name="connsiteX3" fmla="*/ 0 w 309086"/>
                  <a:gd name="connsiteY3" fmla="*/ 434340 h 434340"/>
                  <a:gd name="connsiteX0" fmla="*/ 309086 w 432911"/>
                  <a:gd name="connsiteY0" fmla="*/ 0 h 434340"/>
                  <a:gd name="connsiteX1" fmla="*/ 432911 w 432911"/>
                  <a:gd name="connsiteY1" fmla="*/ 310515 h 434340"/>
                  <a:gd name="connsiteX2" fmla="*/ 309086 w 432911"/>
                  <a:gd name="connsiteY2" fmla="*/ 434340 h 434340"/>
                  <a:gd name="connsiteX3" fmla="*/ 0 w 432911"/>
                  <a:gd name="connsiteY3" fmla="*/ 434340 h 434340"/>
                  <a:gd name="connsiteX0" fmla="*/ 432911 w 432911"/>
                  <a:gd name="connsiteY0" fmla="*/ 0 h 453390"/>
                  <a:gd name="connsiteX1" fmla="*/ 432911 w 432911"/>
                  <a:gd name="connsiteY1" fmla="*/ 329565 h 453390"/>
                  <a:gd name="connsiteX2" fmla="*/ 309086 w 432911"/>
                  <a:gd name="connsiteY2" fmla="*/ 453390 h 453390"/>
                  <a:gd name="connsiteX3" fmla="*/ 0 w 432911"/>
                  <a:gd name="connsiteY3" fmla="*/ 453390 h 453390"/>
                  <a:gd name="connsiteX0" fmla="*/ 432911 w 432911"/>
                  <a:gd name="connsiteY0" fmla="*/ 0 h 453390"/>
                  <a:gd name="connsiteX1" fmla="*/ 432911 w 432911"/>
                  <a:gd name="connsiteY1" fmla="*/ 329565 h 453390"/>
                  <a:gd name="connsiteX2" fmla="*/ 356711 w 432911"/>
                  <a:gd name="connsiteY2" fmla="*/ 453390 h 453390"/>
                  <a:gd name="connsiteX3" fmla="*/ 0 w 432911"/>
                  <a:gd name="connsiteY3" fmla="*/ 453390 h 453390"/>
                  <a:gd name="connsiteX0" fmla="*/ 432911 w 451961"/>
                  <a:gd name="connsiteY0" fmla="*/ 0 h 453390"/>
                  <a:gd name="connsiteX1" fmla="*/ 451961 w 451961"/>
                  <a:gd name="connsiteY1" fmla="*/ 358140 h 453390"/>
                  <a:gd name="connsiteX2" fmla="*/ 356711 w 451961"/>
                  <a:gd name="connsiteY2" fmla="*/ 453390 h 453390"/>
                  <a:gd name="connsiteX3" fmla="*/ 0 w 451961"/>
                  <a:gd name="connsiteY3" fmla="*/ 453390 h 453390"/>
                  <a:gd name="connsiteX0" fmla="*/ 466249 w 466249"/>
                  <a:gd name="connsiteY0" fmla="*/ 0 h 443865"/>
                  <a:gd name="connsiteX1" fmla="*/ 451961 w 466249"/>
                  <a:gd name="connsiteY1" fmla="*/ 348615 h 443865"/>
                  <a:gd name="connsiteX2" fmla="*/ 356711 w 466249"/>
                  <a:gd name="connsiteY2" fmla="*/ 443865 h 443865"/>
                  <a:gd name="connsiteX3" fmla="*/ 0 w 466249"/>
                  <a:gd name="connsiteY3" fmla="*/ 443865 h 443865"/>
                  <a:gd name="connsiteX0" fmla="*/ 456724 w 456724"/>
                  <a:gd name="connsiteY0" fmla="*/ 0 h 443865"/>
                  <a:gd name="connsiteX1" fmla="*/ 451961 w 456724"/>
                  <a:gd name="connsiteY1" fmla="*/ 348615 h 443865"/>
                  <a:gd name="connsiteX2" fmla="*/ 356711 w 456724"/>
                  <a:gd name="connsiteY2" fmla="*/ 443865 h 443865"/>
                  <a:gd name="connsiteX3" fmla="*/ 0 w 456724"/>
                  <a:gd name="connsiteY3" fmla="*/ 443865 h 443865"/>
                  <a:gd name="connsiteX0" fmla="*/ 451961 w 452419"/>
                  <a:gd name="connsiteY0" fmla="*/ 0 h 443865"/>
                  <a:gd name="connsiteX1" fmla="*/ 451961 w 452419"/>
                  <a:gd name="connsiteY1" fmla="*/ 348615 h 443865"/>
                  <a:gd name="connsiteX2" fmla="*/ 356711 w 452419"/>
                  <a:gd name="connsiteY2" fmla="*/ 443865 h 443865"/>
                  <a:gd name="connsiteX3" fmla="*/ 0 w 452419"/>
                  <a:gd name="connsiteY3" fmla="*/ 443865 h 443865"/>
                  <a:gd name="connsiteX0" fmla="*/ 309086 w 309544"/>
                  <a:gd name="connsiteY0" fmla="*/ 0 h 443865"/>
                  <a:gd name="connsiteX1" fmla="*/ 309086 w 309544"/>
                  <a:gd name="connsiteY1" fmla="*/ 348615 h 443865"/>
                  <a:gd name="connsiteX2" fmla="*/ 213836 w 309544"/>
                  <a:gd name="connsiteY2" fmla="*/ 443865 h 443865"/>
                  <a:gd name="connsiteX3" fmla="*/ 0 w 309544"/>
                  <a:gd name="connsiteY3" fmla="*/ 443865 h 443865"/>
                  <a:gd name="connsiteX0" fmla="*/ 309086 w 309544"/>
                  <a:gd name="connsiteY0" fmla="*/ 0 h 291465"/>
                  <a:gd name="connsiteX1" fmla="*/ 309086 w 309544"/>
                  <a:gd name="connsiteY1" fmla="*/ 196215 h 291465"/>
                  <a:gd name="connsiteX2" fmla="*/ 213836 w 309544"/>
                  <a:gd name="connsiteY2" fmla="*/ 291465 h 291465"/>
                  <a:gd name="connsiteX3" fmla="*/ 0 w 309544"/>
                  <a:gd name="connsiteY3" fmla="*/ 291465 h 291465"/>
                </a:gdLst>
                <a:ahLst/>
                <a:cxnLst>
                  <a:cxn ang="0">
                    <a:pos x="connsiteX0" y="connsiteY0"/>
                  </a:cxn>
                  <a:cxn ang="0">
                    <a:pos x="connsiteX1" y="connsiteY1"/>
                  </a:cxn>
                  <a:cxn ang="0">
                    <a:pos x="connsiteX2" y="connsiteY2"/>
                  </a:cxn>
                  <a:cxn ang="0">
                    <a:pos x="connsiteX3" y="connsiteY3"/>
                  </a:cxn>
                </a:cxnLst>
                <a:rect l="l" t="t" r="r" b="b"/>
                <a:pathLst>
                  <a:path w="309544" h="291465">
                    <a:moveTo>
                      <a:pt x="309086" y="0"/>
                    </a:moveTo>
                    <a:cubicBezTo>
                      <a:pt x="307498" y="116205"/>
                      <a:pt x="310674" y="80010"/>
                      <a:pt x="309086" y="196215"/>
                    </a:cubicBezTo>
                    <a:lnTo>
                      <a:pt x="213836" y="291465"/>
                    </a:lnTo>
                    <a:lnTo>
                      <a:pt x="0" y="291465"/>
                    </a:lnTo>
                  </a:path>
                </a:pathLst>
              </a:cu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1" name="Oval 35"/>
              <p:cNvSpPr>
                <a:spLocks noChangeAspect="1" noChangeArrowheads="1"/>
              </p:cNvSpPr>
              <p:nvPr/>
            </p:nvSpPr>
            <p:spPr bwMode="auto">
              <a:xfrm rot="18881770" flipH="1">
                <a:off x="2909925" y="849350"/>
                <a:ext cx="108000" cy="108000"/>
              </a:xfrm>
              <a:prstGeom prst="ellipse">
                <a:avLst/>
              </a:prstGeom>
              <a:solidFill>
                <a:schemeClr val="tx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76" name="Oval 35"/>
              <p:cNvSpPr>
                <a:spLocks noChangeAspect="1" noChangeArrowheads="1"/>
              </p:cNvSpPr>
              <p:nvPr/>
            </p:nvSpPr>
            <p:spPr bwMode="auto">
              <a:xfrm rot="18881770" flipH="1">
                <a:off x="3264732" y="529575"/>
                <a:ext cx="108000" cy="108000"/>
              </a:xfrm>
              <a:prstGeom prst="ellipse">
                <a:avLst/>
              </a:prstGeom>
              <a:solidFill>
                <a:schemeClr val="bg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grpSp>
      <p:sp>
        <p:nvSpPr>
          <p:cNvPr id="5" name="等腰三角形 4">
            <a:extLst>
              <a:ext uri="{FF2B5EF4-FFF2-40B4-BE49-F238E27FC236}">
                <a16:creationId xmlns:a16="http://schemas.microsoft.com/office/drawing/2014/main" id="{D886A6D7-0726-4117-8814-AC04B9CD64D3}"/>
              </a:ext>
            </a:extLst>
          </p:cNvPr>
          <p:cNvSpPr/>
          <p:nvPr/>
        </p:nvSpPr>
        <p:spPr>
          <a:xfrm rot="5400000">
            <a:off x="354945" y="1625435"/>
            <a:ext cx="377505" cy="400110"/>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254" name="等腰三角形 253">
            <a:extLst>
              <a:ext uri="{FF2B5EF4-FFF2-40B4-BE49-F238E27FC236}">
                <a16:creationId xmlns:a16="http://schemas.microsoft.com/office/drawing/2014/main" id="{E0B243FB-EC33-42BB-9E5C-2D34451DBBB5}"/>
              </a:ext>
            </a:extLst>
          </p:cNvPr>
          <p:cNvSpPr/>
          <p:nvPr/>
        </p:nvSpPr>
        <p:spPr>
          <a:xfrm rot="5400000">
            <a:off x="428553" y="4383560"/>
            <a:ext cx="377505" cy="400110"/>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255" name="等腰三角形 254">
            <a:extLst>
              <a:ext uri="{FF2B5EF4-FFF2-40B4-BE49-F238E27FC236}">
                <a16:creationId xmlns:a16="http://schemas.microsoft.com/office/drawing/2014/main" id="{BEA99E5D-D45B-429D-8451-FE437F5E77E9}"/>
              </a:ext>
            </a:extLst>
          </p:cNvPr>
          <p:cNvSpPr/>
          <p:nvPr/>
        </p:nvSpPr>
        <p:spPr>
          <a:xfrm rot="5400000">
            <a:off x="5622639" y="1130957"/>
            <a:ext cx="377505" cy="400110"/>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17" name="文本框 16">
            <a:extLst>
              <a:ext uri="{FF2B5EF4-FFF2-40B4-BE49-F238E27FC236}">
                <a16:creationId xmlns:a16="http://schemas.microsoft.com/office/drawing/2014/main" id="{F2AC4BDE-52E3-4CE3-AEBC-39941159D0CA}"/>
              </a:ext>
            </a:extLst>
          </p:cNvPr>
          <p:cNvSpPr txBox="1"/>
          <p:nvPr/>
        </p:nvSpPr>
        <p:spPr>
          <a:xfrm>
            <a:off x="817361" y="304560"/>
            <a:ext cx="2439772" cy="369332"/>
          </a:xfrm>
          <a:prstGeom prst="rect">
            <a:avLst/>
          </a:prstGeom>
          <a:noFill/>
        </p:spPr>
        <p:txBody>
          <a:bodyPr wrap="square" rtlCol="0">
            <a:spAutoFit/>
          </a:bodyPr>
          <a:lstStyle/>
          <a:p>
            <a:pPr algn="ctr"/>
            <a:r>
              <a:rPr lang="zh-CN" altLang="en-US" b="1" dirty="0">
                <a:latin typeface="方正清刻本悦宋简体" panose="02000000000000000000" pitchFamily="2" charset="-122"/>
                <a:ea typeface="方正清刻本悦宋简体" panose="02000000000000000000" pitchFamily="2" charset="-122"/>
              </a:rPr>
              <a:t>闯关迷宫</a:t>
            </a:r>
            <a:endParaRPr lang="zh-CN" altLang="en-US" sz="2600" b="1" dirty="0">
              <a:latin typeface="方正清刻本悦宋简体" panose="02000000000000000000" pitchFamily="2" charset="-122"/>
              <a:ea typeface="方正清刻本悦宋简体" panose="02000000000000000000" pitchFamily="2" charset="-122"/>
            </a:endParaRPr>
          </a:p>
        </p:txBody>
      </p:sp>
      <p:pic>
        <p:nvPicPr>
          <p:cNvPr id="2" name="图片 1">
            <a:extLst>
              <a:ext uri="{FF2B5EF4-FFF2-40B4-BE49-F238E27FC236}">
                <a16:creationId xmlns:a16="http://schemas.microsoft.com/office/drawing/2014/main" id="{65EBD1E9-9390-49D5-B35C-020E83D92949}"/>
              </a:ext>
            </a:extLst>
          </p:cNvPr>
          <p:cNvPicPr>
            <a:picLocks noChangeAspect="1"/>
          </p:cNvPicPr>
          <p:nvPr/>
        </p:nvPicPr>
        <p:blipFill>
          <a:blip r:embed="rId3"/>
          <a:stretch>
            <a:fillRect/>
          </a:stretch>
        </p:blipFill>
        <p:spPr>
          <a:xfrm>
            <a:off x="1238087" y="1546729"/>
            <a:ext cx="2721837" cy="53369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3" name="文本框 2">
            <a:extLst>
              <a:ext uri="{FF2B5EF4-FFF2-40B4-BE49-F238E27FC236}">
                <a16:creationId xmlns:a16="http://schemas.microsoft.com/office/drawing/2014/main" id="{EE69EB1D-AC93-4A76-BD49-D5A666F3A19B}"/>
              </a:ext>
            </a:extLst>
          </p:cNvPr>
          <p:cNvSpPr txBox="1"/>
          <p:nvPr/>
        </p:nvSpPr>
        <p:spPr>
          <a:xfrm>
            <a:off x="1931725" y="2410691"/>
            <a:ext cx="2621280" cy="923330"/>
          </a:xfrm>
          <a:prstGeom prst="rect">
            <a:avLst/>
          </a:prstGeom>
          <a:noFill/>
        </p:spPr>
        <p:txBody>
          <a:bodyPr wrap="square" rtlCol="0">
            <a:spAutoFit/>
          </a:bodyPr>
          <a:lstStyle/>
          <a:p>
            <a:r>
              <a:rPr lang="zh-CN" altLang="en-US" dirty="0">
                <a:latin typeface="方正清刻本悦宋简体" panose="02000000000000000000" pitchFamily="2" charset="-122"/>
                <a:ea typeface="方正清刻本悦宋简体" panose="02000000000000000000" pitchFamily="2" charset="-122"/>
              </a:rPr>
              <a:t>新建闯关迷宫视图，</a:t>
            </a:r>
            <a:endParaRPr lang="en-US" altLang="zh-CN" dirty="0">
              <a:latin typeface="方正清刻本悦宋简体" panose="02000000000000000000" pitchFamily="2" charset="-122"/>
              <a:ea typeface="方正清刻本悦宋简体" panose="02000000000000000000" pitchFamily="2" charset="-122"/>
            </a:endParaRPr>
          </a:p>
          <a:p>
            <a:r>
              <a:rPr lang="zh-CN" altLang="en-US" dirty="0">
                <a:latin typeface="方正清刻本悦宋简体" panose="02000000000000000000" pitchFamily="2" charset="-122"/>
                <a:ea typeface="方正清刻本悦宋简体" panose="02000000000000000000" pitchFamily="2" charset="-122"/>
              </a:rPr>
              <a:t>由算法生成</a:t>
            </a:r>
            <a:r>
              <a:rPr lang="en-US" altLang="zh-CN" dirty="0">
                <a:latin typeface="方正清刻本悦宋简体" panose="02000000000000000000" pitchFamily="2" charset="-122"/>
                <a:ea typeface="方正清刻本悦宋简体" panose="02000000000000000000" pitchFamily="2" charset="-122"/>
              </a:rPr>
              <a:t>5</a:t>
            </a:r>
            <a:r>
              <a:rPr lang="zh-CN" altLang="en-US" dirty="0">
                <a:latin typeface="方正清刻本悦宋简体" panose="02000000000000000000" pitchFamily="2" charset="-122"/>
                <a:ea typeface="方正清刻本悦宋简体" panose="02000000000000000000" pitchFamily="2" charset="-122"/>
              </a:rPr>
              <a:t>个难度系数逐渐上升的关卡</a:t>
            </a:r>
          </a:p>
        </p:txBody>
      </p:sp>
      <p:pic>
        <p:nvPicPr>
          <p:cNvPr id="4" name="图片 3">
            <a:extLst>
              <a:ext uri="{FF2B5EF4-FFF2-40B4-BE49-F238E27FC236}">
                <a16:creationId xmlns:a16="http://schemas.microsoft.com/office/drawing/2014/main" id="{FEB08B03-426C-435E-8D7C-41E4FF342703}"/>
              </a:ext>
            </a:extLst>
          </p:cNvPr>
          <p:cNvPicPr>
            <a:picLocks noChangeAspect="1"/>
          </p:cNvPicPr>
          <p:nvPr/>
        </p:nvPicPr>
        <p:blipFill>
          <a:blip r:embed="rId4"/>
          <a:stretch>
            <a:fillRect/>
          </a:stretch>
        </p:blipFill>
        <p:spPr>
          <a:xfrm>
            <a:off x="241821" y="2325566"/>
            <a:ext cx="1524823" cy="138745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9" name="图片 8">
            <a:extLst>
              <a:ext uri="{FF2B5EF4-FFF2-40B4-BE49-F238E27FC236}">
                <a16:creationId xmlns:a16="http://schemas.microsoft.com/office/drawing/2014/main" id="{A9B206A3-53FD-4F69-AA69-D624355533EC}"/>
              </a:ext>
            </a:extLst>
          </p:cNvPr>
          <p:cNvPicPr>
            <a:picLocks noChangeAspect="1"/>
          </p:cNvPicPr>
          <p:nvPr/>
        </p:nvPicPr>
        <p:blipFill>
          <a:blip r:embed="rId5"/>
          <a:stretch>
            <a:fillRect/>
          </a:stretch>
        </p:blipFill>
        <p:spPr>
          <a:xfrm>
            <a:off x="1630495" y="3982699"/>
            <a:ext cx="4380952" cy="265714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0" name="文本框 9">
            <a:extLst>
              <a:ext uri="{FF2B5EF4-FFF2-40B4-BE49-F238E27FC236}">
                <a16:creationId xmlns:a16="http://schemas.microsoft.com/office/drawing/2014/main" id="{7F42A706-F99E-4453-AEAC-981E6C7C5CD0}"/>
              </a:ext>
            </a:extLst>
          </p:cNvPr>
          <p:cNvSpPr txBox="1"/>
          <p:nvPr/>
        </p:nvSpPr>
        <p:spPr>
          <a:xfrm>
            <a:off x="343642" y="5221263"/>
            <a:ext cx="894445" cy="1200329"/>
          </a:xfrm>
          <a:prstGeom prst="rect">
            <a:avLst/>
          </a:prstGeom>
          <a:noFill/>
        </p:spPr>
        <p:txBody>
          <a:bodyPr wrap="square" rtlCol="0">
            <a:spAutoFit/>
          </a:bodyPr>
          <a:lstStyle/>
          <a:p>
            <a:r>
              <a:rPr lang="zh-CN" altLang="en-US" b="1" dirty="0">
                <a:latin typeface="方正清刻本悦宋简体" panose="02000000000000000000" pitchFamily="2" charset="-122"/>
                <a:ea typeface="方正清刻本悦宋简体" panose="02000000000000000000" pitchFamily="2" charset="-122"/>
              </a:rPr>
              <a:t>左侧标签显示目前</a:t>
            </a:r>
            <a:endParaRPr lang="en-US" altLang="zh-CN" b="1" dirty="0">
              <a:latin typeface="方正清刻本悦宋简体" panose="02000000000000000000" pitchFamily="2" charset="-122"/>
              <a:ea typeface="方正清刻本悦宋简体" panose="02000000000000000000" pitchFamily="2" charset="-122"/>
            </a:endParaRPr>
          </a:p>
          <a:p>
            <a:r>
              <a:rPr lang="zh-CN" altLang="en-US" b="1" dirty="0">
                <a:latin typeface="方正清刻本悦宋简体" panose="02000000000000000000" pitchFamily="2" charset="-122"/>
                <a:ea typeface="方正清刻本悦宋简体" panose="02000000000000000000" pitchFamily="2" charset="-122"/>
              </a:rPr>
              <a:t>关卡数</a:t>
            </a:r>
          </a:p>
        </p:txBody>
      </p:sp>
      <p:pic>
        <p:nvPicPr>
          <p:cNvPr id="11" name="图片 10">
            <a:extLst>
              <a:ext uri="{FF2B5EF4-FFF2-40B4-BE49-F238E27FC236}">
                <a16:creationId xmlns:a16="http://schemas.microsoft.com/office/drawing/2014/main" id="{FF81E874-D347-4350-B533-2A58366FC92C}"/>
              </a:ext>
            </a:extLst>
          </p:cNvPr>
          <p:cNvPicPr>
            <a:picLocks noChangeAspect="1"/>
          </p:cNvPicPr>
          <p:nvPr/>
        </p:nvPicPr>
        <p:blipFill>
          <a:blip r:embed="rId6"/>
          <a:stretch>
            <a:fillRect/>
          </a:stretch>
        </p:blipFill>
        <p:spPr>
          <a:xfrm>
            <a:off x="6355761" y="764225"/>
            <a:ext cx="3276190" cy="151428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2" name="文本框 11">
            <a:extLst>
              <a:ext uri="{FF2B5EF4-FFF2-40B4-BE49-F238E27FC236}">
                <a16:creationId xmlns:a16="http://schemas.microsoft.com/office/drawing/2014/main" id="{16FFDA65-979F-4D6A-9B32-17FC9EB1185F}"/>
              </a:ext>
            </a:extLst>
          </p:cNvPr>
          <p:cNvSpPr txBox="1"/>
          <p:nvPr/>
        </p:nvSpPr>
        <p:spPr>
          <a:xfrm>
            <a:off x="6355761" y="2521527"/>
            <a:ext cx="3276190" cy="707886"/>
          </a:xfrm>
          <a:prstGeom prst="rect">
            <a:avLst/>
          </a:prstGeom>
          <a:noFill/>
        </p:spPr>
        <p:txBody>
          <a:bodyPr wrap="square" rtlCol="0">
            <a:spAutoFit/>
          </a:bodyPr>
          <a:lstStyle/>
          <a:p>
            <a:r>
              <a:rPr lang="zh-CN" altLang="en-US" sz="2000" dirty="0">
                <a:latin typeface="方正清刻本悦宋简体" panose="02000000000000000000" pitchFamily="2" charset="-122"/>
                <a:ea typeface="方正清刻本悦宋简体" panose="02000000000000000000" pitchFamily="2" charset="-122"/>
              </a:rPr>
              <a:t>离开出口后可自由选择是否进入下一关</a:t>
            </a:r>
          </a:p>
        </p:txBody>
      </p:sp>
      <p:pic>
        <p:nvPicPr>
          <p:cNvPr id="13" name="图片 12">
            <a:extLst>
              <a:ext uri="{FF2B5EF4-FFF2-40B4-BE49-F238E27FC236}">
                <a16:creationId xmlns:a16="http://schemas.microsoft.com/office/drawing/2014/main" id="{0FACE90B-D07D-4466-BA13-0CEA13000E55}"/>
              </a:ext>
            </a:extLst>
          </p:cNvPr>
          <p:cNvPicPr>
            <a:picLocks noChangeAspect="1"/>
          </p:cNvPicPr>
          <p:nvPr/>
        </p:nvPicPr>
        <p:blipFill>
          <a:blip r:embed="rId7"/>
          <a:stretch>
            <a:fillRect/>
          </a:stretch>
        </p:blipFill>
        <p:spPr>
          <a:xfrm>
            <a:off x="7967575" y="4058082"/>
            <a:ext cx="3009524" cy="142857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6" name="等腰三角形 25">
            <a:extLst>
              <a:ext uri="{FF2B5EF4-FFF2-40B4-BE49-F238E27FC236}">
                <a16:creationId xmlns:a16="http://schemas.microsoft.com/office/drawing/2014/main" id="{A6126087-257D-472E-8208-9A7FD0951E3F}"/>
              </a:ext>
            </a:extLst>
          </p:cNvPr>
          <p:cNvSpPr/>
          <p:nvPr/>
        </p:nvSpPr>
        <p:spPr>
          <a:xfrm rot="5400000">
            <a:off x="7035802" y="4392434"/>
            <a:ext cx="377505" cy="400110"/>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a16="http://schemas.microsoft.com/office/drawing/2014/main" id="{F94FE824-192D-46CA-BC81-D65B2DBDEFCE}"/>
              </a:ext>
            </a:extLst>
          </p:cNvPr>
          <p:cNvSpPr txBox="1"/>
          <p:nvPr/>
        </p:nvSpPr>
        <p:spPr>
          <a:xfrm>
            <a:off x="7834242" y="5642072"/>
            <a:ext cx="3276190" cy="707886"/>
          </a:xfrm>
          <a:prstGeom prst="rect">
            <a:avLst/>
          </a:prstGeom>
          <a:noFill/>
        </p:spPr>
        <p:txBody>
          <a:bodyPr wrap="square" rtlCol="0">
            <a:spAutoFit/>
          </a:bodyPr>
          <a:lstStyle/>
          <a:p>
            <a:r>
              <a:rPr lang="zh-CN" altLang="en-US" sz="2000" dirty="0">
                <a:latin typeface="方正清刻本悦宋简体" panose="02000000000000000000" pitchFamily="2" charset="-122"/>
                <a:ea typeface="方正清刻本悦宋简体" panose="02000000000000000000" pitchFamily="2" charset="-122"/>
              </a:rPr>
              <a:t>完成全部五个关卡后提示胜利</a:t>
            </a:r>
          </a:p>
        </p:txBody>
      </p:sp>
    </p:spTree>
    <p:extLst>
      <p:ext uri="{BB962C8B-B14F-4D97-AF65-F5344CB8AC3E}">
        <p14:creationId xmlns:p14="http://schemas.microsoft.com/office/powerpoint/2010/main" val="1806397811"/>
      </p:ext>
    </p:extLst>
  </p:cSld>
  <p:clrMapOvr>
    <a:masterClrMapping/>
  </p:clrMapOvr>
  <mc:AlternateContent xmlns:mc="http://schemas.openxmlformats.org/markup-compatibility/2006" xmlns:p14="http://schemas.microsoft.com/office/powerpoint/2010/main">
    <mc:Choice Requires="p14">
      <p:transition spd="slow" p14:dur="1200" advClick="0" advTm="2000">
        <p14:prism/>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79"/>
                                        </p:tgtEl>
                                        <p:attrNameLst>
                                          <p:attrName>style.visibility</p:attrName>
                                        </p:attrNameLst>
                                      </p:cBhvr>
                                      <p:to>
                                        <p:strVal val="visible"/>
                                      </p:to>
                                    </p:set>
                                    <p:anim calcmode="lin" valueType="num">
                                      <p:cBhvr additive="base">
                                        <p:cTn id="7" dur="250" fill="hold"/>
                                        <p:tgtEl>
                                          <p:spTgt spid="279"/>
                                        </p:tgtEl>
                                        <p:attrNameLst>
                                          <p:attrName>ppt_x</p:attrName>
                                        </p:attrNameLst>
                                      </p:cBhvr>
                                      <p:tavLst>
                                        <p:tav tm="0">
                                          <p:val>
                                            <p:strVal val="0-#ppt_w/2"/>
                                          </p:val>
                                        </p:tav>
                                        <p:tav tm="100000">
                                          <p:val>
                                            <p:strVal val="#ppt_x"/>
                                          </p:val>
                                        </p:tav>
                                      </p:tavLst>
                                    </p:anim>
                                    <p:anim calcmode="lin" valueType="num">
                                      <p:cBhvr additive="base">
                                        <p:cTn id="8" dur="250" fill="hold"/>
                                        <p:tgtEl>
                                          <p:spTgt spid="27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线条动画ppt"/>
</p:tagLst>
</file>

<file path=ppt/theme/theme1.xml><?xml version="1.0" encoding="utf-8"?>
<a:theme xmlns:a="http://schemas.openxmlformats.org/drawingml/2006/main" name="第一PPT，www.1ppt.com">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10232</TotalTime>
  <Words>368</Words>
  <Application>Microsoft Office PowerPoint</Application>
  <PresentationFormat>宽屏</PresentationFormat>
  <Paragraphs>43</Paragraphs>
  <Slides>7</Slides>
  <Notes>7</Notes>
  <HiddenSlides>0</HiddenSlides>
  <MMClips>2</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7</vt:i4>
      </vt:variant>
    </vt:vector>
  </HeadingPairs>
  <TitlesOfParts>
    <vt:vector size="13" baseType="lpstr">
      <vt:lpstr>方正清刻本悦宋简体</vt:lpstr>
      <vt:lpstr>方正正黑简体</vt:lpstr>
      <vt:lpstr>Arial</vt:lpstr>
      <vt:lpstr>Calibri</vt:lpstr>
      <vt:lpstr>Calibri Light</vt:lpstr>
      <vt:lpstr>第一PPT，www.1ppt.com</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第一PPT，www.1ppt.com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电子线路</dc:title>
  <dc:creator>第一PPT</dc:creator>
  <cp:keywords>www.1ppt.com</cp:keywords>
  <dc:description>www.1ppt.com</dc:description>
  <cp:lastModifiedBy>海 英</cp:lastModifiedBy>
  <cp:revision>87</cp:revision>
  <dcterms:created xsi:type="dcterms:W3CDTF">2015-08-03T12:59:01Z</dcterms:created>
  <dcterms:modified xsi:type="dcterms:W3CDTF">2020-07-09T01:06:55Z</dcterms:modified>
</cp:coreProperties>
</file>

<file path=docProps/thumbnail.jpeg>
</file>